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322" r:id="rId3"/>
    <p:sldId id="466" r:id="rId4"/>
    <p:sldId id="455" r:id="rId5"/>
    <p:sldId id="476" r:id="rId6"/>
    <p:sldId id="477" r:id="rId7"/>
    <p:sldId id="468" r:id="rId8"/>
    <p:sldId id="478" r:id="rId9"/>
    <p:sldId id="479" r:id="rId10"/>
    <p:sldId id="413" r:id="rId11"/>
    <p:sldId id="473" r:id="rId12"/>
  </p:sldIdLst>
  <p:sldSz cx="12192000" cy="6858000"/>
  <p:notesSz cx="6858000" cy="9144000"/>
  <p:embeddedFontLst>
    <p:embeddedFont>
      <p:font typeface="Avenir Next LT Pro" panose="020B0504020202020204" pitchFamily="34" charset="-18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AC122E5C-710A-4E61-8BDE-51D8A46E9709}"/>
    <pc:docChg chg="undo custSel addSld delSld modSld sldOrd">
      <pc:chgData name="Siniša ᵀᴴᴱ ᴼᴿᴵᴳᴵᴻᴬᴸ Wolfenstein" userId="215f646470bc261a" providerId="LiveId" clId="{AC122E5C-710A-4E61-8BDE-51D8A46E9709}" dt="2021-04-08T06:22:12.963" v="2280"/>
      <pc:docMkLst>
        <pc:docMk/>
      </pc:docMkLst>
      <pc:sldChg chg="modSp">
        <pc:chgData name="Siniša ᵀᴴᴱ ᴼᴿᴵᴳᴵᴻᴬᴸ Wolfenstein" userId="215f646470bc261a" providerId="LiveId" clId="{AC122E5C-710A-4E61-8BDE-51D8A46E9709}" dt="2021-04-08T05:14:43.144" v="19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AC122E5C-710A-4E61-8BDE-51D8A46E9709}" dt="2021-04-08T05:14:43.144" v="19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modAnim">
        <pc:chgData name="Siniša ᵀᴴᴱ ᴼᴿᴵᴳᴵᴻᴬᴸ Wolfenstein" userId="215f646470bc261a" providerId="LiveId" clId="{AC122E5C-710A-4E61-8BDE-51D8A46E9709}" dt="2021-04-08T05:31:11.070" v="631" actId="103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AC122E5C-710A-4E61-8BDE-51D8A46E9709}" dt="2021-04-08T05:20:39.569" v="328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C122E5C-710A-4E61-8BDE-51D8A46E9709}" dt="2021-04-08T05:19:00.282" v="322" actId="14100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AC122E5C-710A-4E61-8BDE-51D8A46E9709}" dt="2021-04-08T05:30:12.685" v="602" actId="1035"/>
          <ac:spMkLst>
            <pc:docMk/>
            <pc:sldMk cId="1216289924" sldId="322"/>
            <ac:spMk id="7" creationId="{E84F5B83-958C-4414-9B4A-98560FC0F48E}"/>
          </ac:spMkLst>
        </pc:spChg>
        <pc:spChg chg="add mod">
          <ac:chgData name="Siniša ᵀᴴᴱ ᴼᴿᴵᴳᴵᴻᴬᴸ Wolfenstein" userId="215f646470bc261a" providerId="LiveId" clId="{AC122E5C-710A-4E61-8BDE-51D8A46E9709}" dt="2021-04-08T05:30:26.273" v="606" actId="1076"/>
          <ac:spMkLst>
            <pc:docMk/>
            <pc:sldMk cId="1216289924" sldId="322"/>
            <ac:spMk id="8" creationId="{31B39073-24E6-4A42-B805-721D58834498}"/>
          </ac:spMkLst>
        </pc:spChg>
        <pc:spChg chg="add mod">
          <ac:chgData name="Siniša ᵀᴴᴱ ᴼᴿᴵᴳᴵᴻᴬᴸ Wolfenstein" userId="215f646470bc261a" providerId="LiveId" clId="{AC122E5C-710A-4E61-8BDE-51D8A46E9709}" dt="2021-04-08T05:30:43.800" v="612" actId="1076"/>
          <ac:spMkLst>
            <pc:docMk/>
            <pc:sldMk cId="1216289924" sldId="322"/>
            <ac:spMk id="9" creationId="{22E54634-C9BF-4774-9549-B289D64E3DD2}"/>
          </ac:spMkLst>
        </pc:spChg>
        <pc:spChg chg="add mod">
          <ac:chgData name="Siniša ᵀᴴᴱ ᴼᴿᴵᴳᴵᴻᴬᴸ Wolfenstein" userId="215f646470bc261a" providerId="LiveId" clId="{AC122E5C-710A-4E61-8BDE-51D8A46E9709}" dt="2021-04-08T05:30:51.722" v="615" actId="1076"/>
          <ac:spMkLst>
            <pc:docMk/>
            <pc:sldMk cId="1216289924" sldId="322"/>
            <ac:spMk id="10" creationId="{D89140D1-E425-4DA4-B52F-BB181263DE90}"/>
          </ac:spMkLst>
        </pc:spChg>
        <pc:spChg chg="add mod">
          <ac:chgData name="Siniša ᵀᴴᴱ ᴼᴿᴵᴳᴵᴻᴬᴸ Wolfenstein" userId="215f646470bc261a" providerId="LiveId" clId="{AC122E5C-710A-4E61-8BDE-51D8A46E9709}" dt="2021-04-08T05:31:03.324" v="627" actId="1038"/>
          <ac:spMkLst>
            <pc:docMk/>
            <pc:sldMk cId="1216289924" sldId="322"/>
            <ac:spMk id="11" creationId="{AE9ADA33-C4BA-461F-924E-AD90BAFAA03D}"/>
          </ac:spMkLst>
        </pc:spChg>
        <pc:spChg chg="add mod">
          <ac:chgData name="Siniša ᵀᴴᴱ ᴼᴿᴵᴳᴵᴻᴬᴸ Wolfenstein" userId="215f646470bc261a" providerId="LiveId" clId="{AC122E5C-710A-4E61-8BDE-51D8A46E9709}" dt="2021-04-08T05:31:11.070" v="631" actId="1036"/>
          <ac:spMkLst>
            <pc:docMk/>
            <pc:sldMk cId="1216289924" sldId="322"/>
            <ac:spMk id="12" creationId="{725CEE0B-3C93-489F-BBB9-B3ED9907A8E0}"/>
          </ac:spMkLst>
        </pc:spChg>
        <pc:spChg chg="mod">
          <ac:chgData name="Siniša ᵀᴴᴱ ᴼᴿᴵᴳᴵᴻᴬᴸ Wolfenstein" userId="215f646470bc261a" providerId="LiveId" clId="{AC122E5C-710A-4E61-8BDE-51D8A46E9709}" dt="2021-04-08T05:29:07.613" v="592" actId="114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5:30:35.767" v="610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C122E5C-710A-4E61-8BDE-51D8A46E9709}" dt="2021-04-08T05:20:27.400" v="325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AC122E5C-710A-4E61-8BDE-51D8A46E9709}" dt="2021-04-08T06:18:09.642" v="218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AC122E5C-710A-4E61-8BDE-51D8A46E9709}" dt="2021-04-08T06:18:09.642" v="218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delSp modSp ord delAnim">
        <pc:chgData name="Siniša ᵀᴴᴱ ᴼᴿᴵᴳᴵᴻᴬᴸ Wolfenstein" userId="215f646470bc261a" providerId="LiveId" clId="{AC122E5C-710A-4E61-8BDE-51D8A46E9709}" dt="2021-04-08T05:46:00.676" v="984" actId="1076"/>
        <pc:sldMkLst>
          <pc:docMk/>
          <pc:sldMk cId="1574794142" sldId="455"/>
        </pc:sldMkLst>
        <pc:spChg chg="mod">
          <ac:chgData name="Siniša ᵀᴴᴱ ᴼᴿᴵᴳᴵᴻᴬᴸ Wolfenstein" userId="215f646470bc261a" providerId="LiveId" clId="{AC122E5C-710A-4E61-8BDE-51D8A46E9709}" dt="2021-04-08T05:45:55.415" v="983" actId="20577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5:46:00.676" v="984" actId="1076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C122E5C-710A-4E61-8BDE-51D8A46E9709}" dt="2021-04-08T05:43:25.345" v="718" actId="14826"/>
          <ac:picMkLst>
            <pc:docMk/>
            <pc:sldMk cId="1574794142" sldId="455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2" creationId="{68079B45-C0DD-4758-B7DB-08D927455208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3" creationId="{238BC4FF-F530-4B09-8E63-10F151B9F21B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4" creationId="{67F41471-C8F7-48C1-84C9-BCE3BAB40385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6" creationId="{39EF7A64-1241-4844-A52A-758003774FB6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7" creationId="{5ACDAD5A-4EE0-4026-AE80-88C61F87677F}"/>
          </ac:picMkLst>
        </pc:picChg>
        <pc:picChg chg="del">
          <ac:chgData name="Siniša ᵀᴴᴱ ᴼᴿᴵᴳᴵᴻᴬᴸ Wolfenstein" userId="215f646470bc261a" providerId="LiveId" clId="{AC122E5C-710A-4E61-8BDE-51D8A46E9709}" dt="2021-04-08T05:42:58.538" v="716" actId="478"/>
          <ac:picMkLst>
            <pc:docMk/>
            <pc:sldMk cId="1574794142" sldId="455"/>
            <ac:picMk id="18" creationId="{E9841004-3A9C-4D85-9C70-308432B0D9CA}"/>
          </ac:picMkLst>
        </pc:picChg>
      </pc:sldChg>
      <pc:sldChg chg="delSp modSp ord delAnim modAnim">
        <pc:chgData name="Siniša ᵀᴴᴱ ᴼᴿᴵᴳᴵᴻᴬᴸ Wolfenstein" userId="215f646470bc261a" providerId="LiveId" clId="{AC122E5C-710A-4E61-8BDE-51D8A46E9709}" dt="2021-04-08T05:42:32.809" v="713" actId="20577"/>
        <pc:sldMkLst>
          <pc:docMk/>
          <pc:sldMk cId="3100154877" sldId="466"/>
        </pc:sldMkLst>
        <pc:spChg chg="mod">
          <ac:chgData name="Siniša ᵀᴴᴱ ᴼᴿᴵᴳᴵᴻᴬᴸ Wolfenstein" userId="215f646470bc261a" providerId="LiveId" clId="{AC122E5C-710A-4E61-8BDE-51D8A46E9709}" dt="2021-04-08T05:42:32.809" v="713" actId="20577"/>
          <ac:spMkLst>
            <pc:docMk/>
            <pc:sldMk cId="3100154877" sldId="466"/>
            <ac:spMk id="5" creationId="{9FFE5A65-9591-455A-9FBF-679852305751}"/>
          </ac:spMkLst>
        </pc:spChg>
        <pc:picChg chg="mod">
          <ac:chgData name="Siniša ᵀᴴᴱ ᴼᴿᴵᴳᴵᴻᴬᴸ Wolfenstein" userId="215f646470bc261a" providerId="LiveId" clId="{AC122E5C-710A-4E61-8BDE-51D8A46E9709}" dt="2021-04-08T05:36:47.590" v="639" actId="14826"/>
          <ac:picMkLst>
            <pc:docMk/>
            <pc:sldMk cId="3100154877" sldId="466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AC122E5C-710A-4E61-8BDE-51D8A46E9709}" dt="2021-04-08T05:38:16.329" v="641" actId="1076"/>
          <ac:picMkLst>
            <pc:docMk/>
            <pc:sldMk cId="3100154877" sldId="466"/>
            <ac:picMk id="6" creationId="{2383267C-31EE-49BC-9157-E2FB5AB320D8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7" creationId="{BA58C096-A87C-44B7-9D56-60F4CBA6D054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8" creationId="{B2AB93A7-EF30-43D6-BBAD-3EC2342EDD6B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9" creationId="{4FF889D6-F519-4543-BB68-900B9DC55C4E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10" creationId="{734DD307-1E21-49C8-975A-E3DCA152A84D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11" creationId="{24385231-AE27-4DE6-8EE5-2B62AB89CD8B}"/>
          </ac:picMkLst>
        </pc:picChg>
        <pc:picChg chg="del">
          <ac:chgData name="Siniša ᵀᴴᴱ ᴼᴿᴵᴳᴵᴻᴬᴸ Wolfenstein" userId="215f646470bc261a" providerId="LiveId" clId="{AC122E5C-710A-4E61-8BDE-51D8A46E9709}" dt="2021-04-08T05:36:32.629" v="636" actId="478"/>
          <ac:picMkLst>
            <pc:docMk/>
            <pc:sldMk cId="3100154877" sldId="466"/>
            <ac:picMk id="12" creationId="{ADC0A967-F44C-4BCD-B622-DD141B9DCC3C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45.602" v="2189" actId="2696"/>
        <pc:sldMkLst>
          <pc:docMk/>
          <pc:sldMk cId="1101020685" sldId="467"/>
        </pc:sldMkLst>
      </pc:sldChg>
      <pc:sldChg chg="addSp modSp ord modAnim">
        <pc:chgData name="Siniša ᵀᴴᴱ ᴼᴿᴵᴳᴵᴻᴬᴸ Wolfenstein" userId="215f646470bc261a" providerId="LiveId" clId="{AC122E5C-710A-4E61-8BDE-51D8A46E9709}" dt="2021-04-08T06:14:12.447" v="2024"/>
        <pc:sldMkLst>
          <pc:docMk/>
          <pc:sldMk cId="4020894522" sldId="468"/>
        </pc:sldMkLst>
        <pc:spChg chg="add mod">
          <ac:chgData name="Siniša ᵀᴴᴱ ᴼᴿᴵᴳᴵᴻᴬᴸ Wolfenstein" userId="215f646470bc261a" providerId="LiveId" clId="{AC122E5C-710A-4E61-8BDE-51D8A46E9709}" dt="2021-04-08T06:03:15.343" v="1709" actId="1076"/>
          <ac:spMkLst>
            <pc:docMk/>
            <pc:sldMk cId="4020894522" sldId="468"/>
            <ac:spMk id="4" creationId="{7FC425D3-073C-46FB-91C7-13C0FF3386EF}"/>
          </ac:spMkLst>
        </pc:spChg>
        <pc:spChg chg="mod">
          <ac:chgData name="Siniša ᵀᴴᴱ ᴼᴿᴵᴳᴵᴻᴬᴸ Wolfenstein" userId="215f646470bc261a" providerId="LiveId" clId="{AC122E5C-710A-4E61-8BDE-51D8A46E9709}" dt="2021-04-08T05:58:55.012" v="1577" actId="20577"/>
          <ac:spMkLst>
            <pc:docMk/>
            <pc:sldMk cId="4020894522" sldId="46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C122E5C-710A-4E61-8BDE-51D8A46E9709}" dt="2021-04-08T06:00:56.281" v="1655" actId="14100"/>
          <ac:spMkLst>
            <pc:docMk/>
            <pc:sldMk cId="4020894522" sldId="46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C122E5C-710A-4E61-8BDE-51D8A46E9709}" dt="2021-04-08T06:04:10.671" v="1711" actId="14100"/>
          <ac:spMkLst>
            <pc:docMk/>
            <pc:sldMk cId="4020894522" sldId="468"/>
            <ac:spMk id="7" creationId="{27F00257-8AB5-42CE-AF1C-28F93BDA2AE7}"/>
          </ac:spMkLst>
        </pc:spChg>
        <pc:spChg chg="add mod">
          <ac:chgData name="Siniša ᵀᴴᴱ ᴼᴿᴵᴳᴵᴻᴬᴸ Wolfenstein" userId="215f646470bc261a" providerId="LiveId" clId="{AC122E5C-710A-4E61-8BDE-51D8A46E9709}" dt="2021-04-08T06:04:27.914" v="1713" actId="14100"/>
          <ac:spMkLst>
            <pc:docMk/>
            <pc:sldMk cId="4020894522" sldId="468"/>
            <ac:spMk id="8" creationId="{37CD2C9D-9C58-4BAE-A0DD-3896ACD8AC2A}"/>
          </ac:spMkLst>
        </pc:spChg>
        <pc:spChg chg="add mod">
          <ac:chgData name="Siniša ᵀᴴᴱ ᴼᴿᴵᴳᴵᴻᴬᴸ Wolfenstein" userId="215f646470bc261a" providerId="LiveId" clId="{AC122E5C-710A-4E61-8BDE-51D8A46E9709}" dt="2021-04-08T06:04:30.220" v="1714" actId="20577"/>
          <ac:spMkLst>
            <pc:docMk/>
            <pc:sldMk cId="4020894522" sldId="468"/>
            <ac:spMk id="9" creationId="{367891BC-670D-4DB5-9FEA-FB297780F714}"/>
          </ac:spMkLst>
        </pc:spChg>
        <pc:spChg chg="add mod">
          <ac:chgData name="Siniša ᵀᴴᴱ ᴼᴿᴵᴳᴵᴻᴬᴸ Wolfenstein" userId="215f646470bc261a" providerId="LiveId" clId="{AC122E5C-710A-4E61-8BDE-51D8A46E9709}" dt="2021-04-08T06:04:33.087" v="1719" actId="20577"/>
          <ac:spMkLst>
            <pc:docMk/>
            <pc:sldMk cId="4020894522" sldId="468"/>
            <ac:spMk id="10" creationId="{3C0E1394-0E4A-4F9B-BF8B-90230E82934F}"/>
          </ac:spMkLst>
        </pc:spChg>
        <pc:spChg chg="add mod">
          <ac:chgData name="Siniša ᵀᴴᴱ ᴼᴿᴵᴳᴵᴻᴬᴸ Wolfenstein" userId="215f646470bc261a" providerId="LiveId" clId="{AC122E5C-710A-4E61-8BDE-51D8A46E9709}" dt="2021-04-08T06:04:51.987" v="1721" actId="14100"/>
          <ac:spMkLst>
            <pc:docMk/>
            <pc:sldMk cId="4020894522" sldId="468"/>
            <ac:spMk id="11" creationId="{56797B62-D081-46A1-B8E1-2566FE3D6C79}"/>
          </ac:spMkLst>
        </pc:spChg>
        <pc:spChg chg="add mod">
          <ac:chgData name="Siniša ᵀᴴᴱ ᴼᴿᴵᴳᴵᴻᴬᴸ Wolfenstein" userId="215f646470bc261a" providerId="LiveId" clId="{AC122E5C-710A-4E61-8BDE-51D8A46E9709}" dt="2021-04-08T06:05:44.750" v="1745" actId="1037"/>
          <ac:spMkLst>
            <pc:docMk/>
            <pc:sldMk cId="4020894522" sldId="468"/>
            <ac:spMk id="12" creationId="{759ACFA4-F43C-4B25-B3DA-0196A911B65A}"/>
          </ac:spMkLst>
        </pc:spChg>
        <pc:spChg chg="add mod">
          <ac:chgData name="Siniša ᵀᴴᴱ ᴼᴿᴵᴳᴵᴻᴬᴸ Wolfenstein" userId="215f646470bc261a" providerId="LiveId" clId="{AC122E5C-710A-4E61-8BDE-51D8A46E9709}" dt="2021-04-08T06:05:35.902" v="1741" actId="1036"/>
          <ac:spMkLst>
            <pc:docMk/>
            <pc:sldMk cId="4020894522" sldId="468"/>
            <ac:spMk id="13" creationId="{1E2C4C3A-132A-458A-A23A-3215AF4710D3}"/>
          </ac:spMkLst>
        </pc:spChg>
        <pc:spChg chg="add mod">
          <ac:chgData name="Siniša ᵀᴴᴱ ᴼᴿᴵᴳᴵᴻᴬᴸ Wolfenstein" userId="215f646470bc261a" providerId="LiveId" clId="{AC122E5C-710A-4E61-8BDE-51D8A46E9709}" dt="2021-04-08T06:05:56.059" v="1746" actId="20577"/>
          <ac:spMkLst>
            <pc:docMk/>
            <pc:sldMk cId="4020894522" sldId="468"/>
            <ac:spMk id="14" creationId="{EBB8D1A3-5B4C-4C1C-8224-BECE61AC4BD9}"/>
          </ac:spMkLst>
        </pc:spChg>
        <pc:spChg chg="add mod">
          <ac:chgData name="Siniša ᵀᴴᴱ ᴼᴿᴵᴳᴵᴻᴬᴸ Wolfenstein" userId="215f646470bc261a" providerId="LiveId" clId="{AC122E5C-710A-4E61-8BDE-51D8A46E9709}" dt="2021-04-08T06:05:58.549" v="1747" actId="20577"/>
          <ac:spMkLst>
            <pc:docMk/>
            <pc:sldMk cId="4020894522" sldId="468"/>
            <ac:spMk id="15" creationId="{FBA20E97-3370-4C58-80C3-83C3DA3CF5CE}"/>
          </ac:spMkLst>
        </pc:spChg>
        <pc:spChg chg="add mod">
          <ac:chgData name="Siniša ᵀᴴᴱ ᴼᴿᴵᴳᴵᴻᴬᴸ Wolfenstein" userId="215f646470bc261a" providerId="LiveId" clId="{AC122E5C-710A-4E61-8BDE-51D8A46E9709}" dt="2021-04-08T06:06:04.939" v="1748" actId="20577"/>
          <ac:spMkLst>
            <pc:docMk/>
            <pc:sldMk cId="4020894522" sldId="468"/>
            <ac:spMk id="16" creationId="{89B6976A-C342-446A-B5DA-C646AB94A757}"/>
          </ac:spMkLst>
        </pc:spChg>
        <pc:picChg chg="mod">
          <ac:chgData name="Siniša ᵀᴴᴱ ᴼᴿᴵᴳᴵᴻᴬᴸ Wolfenstein" userId="215f646470bc261a" providerId="LiveId" clId="{AC122E5C-710A-4E61-8BDE-51D8A46E9709}" dt="2021-04-08T05:59:20.848" v="1579" actId="14826"/>
          <ac:picMkLst>
            <pc:docMk/>
            <pc:sldMk cId="4020894522" sldId="46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C122E5C-710A-4E61-8BDE-51D8A46E9709}" dt="2021-04-08T06:00:14.508" v="1585" actId="1076"/>
          <ac:picMkLst>
            <pc:docMk/>
            <pc:sldMk cId="4020894522" sldId="468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35.631" v="2184" actId="2696"/>
        <pc:sldMkLst>
          <pc:docMk/>
          <pc:sldMk cId="1316602926" sldId="469"/>
        </pc:sldMkLst>
      </pc:sldChg>
      <pc:sldChg chg="modSp del">
        <pc:chgData name="Siniša ᵀᴴᴱ ᴼᴿᴵᴳᴵᴻᴬᴸ Wolfenstein" userId="215f646470bc261a" providerId="LiveId" clId="{AC122E5C-710A-4E61-8BDE-51D8A46E9709}" dt="2021-04-08T06:18:36.982" v="2185" actId="2696"/>
        <pc:sldMkLst>
          <pc:docMk/>
          <pc:sldMk cId="2954343294" sldId="470"/>
        </pc:sldMkLst>
        <pc:picChg chg="mod">
          <ac:chgData name="Siniša ᵀᴴᴱ ᴼᴿᴵᴳᴵᴻᴬᴸ Wolfenstein" userId="215f646470bc261a" providerId="LiveId" clId="{AC122E5C-710A-4E61-8BDE-51D8A46E9709}" dt="2021-04-08T05:36:16.878" v="634" actId="1076"/>
          <ac:picMkLst>
            <pc:docMk/>
            <pc:sldMk cId="2954343294" sldId="470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38.621" v="2186" actId="2696"/>
        <pc:sldMkLst>
          <pc:docMk/>
          <pc:sldMk cId="1013595543" sldId="471"/>
        </pc:sldMkLst>
      </pc:sldChg>
      <pc:sldChg chg="del">
        <pc:chgData name="Siniša ᵀᴴᴱ ᴼᴿᴵᴳᴵᴻᴬᴸ Wolfenstein" userId="215f646470bc261a" providerId="LiveId" clId="{AC122E5C-710A-4E61-8BDE-51D8A46E9709}" dt="2021-04-08T06:18:39.469" v="2187" actId="2696"/>
        <pc:sldMkLst>
          <pc:docMk/>
          <pc:sldMk cId="3352997296" sldId="472"/>
        </pc:sldMkLst>
      </pc:sldChg>
      <pc:sldChg chg="delSp modSp delAnim modAnim">
        <pc:chgData name="Siniša ᵀᴴᴱ ᴼᴿᴵᴳᴵᴻᴬᴸ Wolfenstein" userId="215f646470bc261a" providerId="LiveId" clId="{AC122E5C-710A-4E61-8BDE-51D8A46E9709}" dt="2021-04-08T06:20:54.243" v="2279" actId="14100"/>
        <pc:sldMkLst>
          <pc:docMk/>
          <pc:sldMk cId="1752085619" sldId="473"/>
        </pc:sldMkLst>
        <pc:spChg chg="mod">
          <ac:chgData name="Siniša ᵀᴴᴱ ᴼᴿᴵᴳᴵᴻᴬᴸ Wolfenstein" userId="215f646470bc261a" providerId="LiveId" clId="{AC122E5C-710A-4E61-8BDE-51D8A46E9709}" dt="2021-04-08T06:18:59.791" v="2191" actId="20577"/>
          <ac:spMkLst>
            <pc:docMk/>
            <pc:sldMk cId="1752085619" sldId="473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7" creationId="{ABE8CF8F-F576-4C3A-A3E8-3720B8C7D3F4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8" creationId="{D829BA47-5139-4026-9D6C-795F5EA13678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9" creationId="{E4E1B19A-C45E-4F0B-AB4F-F8E3BF2089DE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10" creationId="{4D8A830A-7A76-4A32-AD70-830B5CE55EC3}"/>
          </ac:spMkLst>
        </pc:spChg>
        <pc:spChg chg="del">
          <ac:chgData name="Siniša ᵀᴴᴱ ᴼᴿᴵᴳᴵᴻᴬᴸ Wolfenstein" userId="215f646470bc261a" providerId="LiveId" clId="{AC122E5C-710A-4E61-8BDE-51D8A46E9709}" dt="2021-04-08T06:19:03.451" v="2192" actId="478"/>
          <ac:spMkLst>
            <pc:docMk/>
            <pc:sldMk cId="1752085619" sldId="473"/>
            <ac:spMk id="11" creationId="{444FD843-45E3-41A3-B349-5ED9F6756092}"/>
          </ac:spMkLst>
        </pc:spChg>
        <pc:spChg chg="mod">
          <ac:chgData name="Siniša ᵀᴴᴱ ᴼᴿᴵᴳᴵᴻᴬᴸ Wolfenstein" userId="215f646470bc261a" providerId="LiveId" clId="{AC122E5C-710A-4E61-8BDE-51D8A46E9709}" dt="2021-04-08T06:20:54.243" v="2279" actId="14100"/>
          <ac:spMkLst>
            <pc:docMk/>
            <pc:sldMk cId="1752085619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6:19:56.549" v="2197" actId="14100"/>
          <ac:picMkLst>
            <pc:docMk/>
            <pc:sldMk cId="1752085619" sldId="47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C122E5C-710A-4E61-8BDE-51D8A46E9709}" dt="2021-04-08T06:19:25.558" v="2193" actId="14826"/>
          <ac:picMkLst>
            <pc:docMk/>
            <pc:sldMk cId="1752085619" sldId="473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AC122E5C-710A-4E61-8BDE-51D8A46E9709}" dt="2021-04-08T06:18:43.698" v="2188" actId="2696"/>
        <pc:sldMkLst>
          <pc:docMk/>
          <pc:sldMk cId="3468908457" sldId="474"/>
        </pc:sldMkLst>
      </pc:sldChg>
      <pc:sldChg chg="delSp new add del">
        <pc:chgData name="Siniša ᵀᴴᴱ ᴼᴿᴵᴳᴵᴻᴬᴸ Wolfenstein" userId="215f646470bc261a" providerId="LiveId" clId="{AC122E5C-710A-4E61-8BDE-51D8A46E9709}" dt="2021-04-08T06:18:47.283" v="2190" actId="2696"/>
        <pc:sldMkLst>
          <pc:docMk/>
          <pc:sldMk cId="987120662" sldId="475"/>
        </pc:sldMkLst>
        <pc:spChg chg="del">
          <ac:chgData name="Siniša ᵀᴴᴱ ᴼᴿᴵᴳᴵᴻᴬᴸ Wolfenstein" userId="215f646470bc261a" providerId="LiveId" clId="{AC122E5C-710A-4E61-8BDE-51D8A46E9709}" dt="2021-04-08T05:29:28.421" v="595" actId="478"/>
          <ac:spMkLst>
            <pc:docMk/>
            <pc:sldMk cId="987120662" sldId="475"/>
            <ac:spMk id="2" creationId="{29479A3B-4D00-4728-BF86-A14D6DC3C23F}"/>
          </ac:spMkLst>
        </pc:spChg>
        <pc:spChg chg="del">
          <ac:chgData name="Siniša ᵀᴴᴱ ᴼᴿᴵᴳᴵᴻᴬᴸ Wolfenstein" userId="215f646470bc261a" providerId="LiveId" clId="{AC122E5C-710A-4E61-8BDE-51D8A46E9709}" dt="2021-04-08T05:29:28.421" v="595" actId="478"/>
          <ac:spMkLst>
            <pc:docMk/>
            <pc:sldMk cId="987120662" sldId="475"/>
            <ac:spMk id="3" creationId="{A3B55D1C-CFCC-4F46-BAEB-B55B9E57573D}"/>
          </ac:spMkLst>
        </pc:spChg>
      </pc:sldChg>
      <pc:sldChg chg="addSp modSp add modAnim">
        <pc:chgData name="Siniša ᵀᴴᴱ ᴼᴿᴵᴳᴵᴻᴬᴸ Wolfenstein" userId="215f646470bc261a" providerId="LiveId" clId="{AC122E5C-710A-4E61-8BDE-51D8A46E9709}" dt="2021-04-08T05:54:35.041" v="1289" actId="20577"/>
        <pc:sldMkLst>
          <pc:docMk/>
          <pc:sldMk cId="2162160706" sldId="476"/>
        </pc:sldMkLst>
        <pc:spChg chg="mod">
          <ac:chgData name="Siniša ᵀᴴᴱ ᴼᴿᴵᴳᴵᴻᴬᴸ Wolfenstein" userId="215f646470bc261a" providerId="LiveId" clId="{AC122E5C-710A-4E61-8BDE-51D8A46E9709}" dt="2021-04-08T05:53:31.167" v="1265" actId="14100"/>
          <ac:spMkLst>
            <pc:docMk/>
            <pc:sldMk cId="2162160706" sldId="476"/>
            <ac:spMk id="5" creationId="{9FFE5A65-9591-455A-9FBF-679852305751}"/>
          </ac:spMkLst>
        </pc:spChg>
        <pc:spChg chg="add mod">
          <ac:chgData name="Siniša ᵀᴴᴱ ᴼᴿᴵᴳᴵᴻᴬᴸ Wolfenstein" userId="215f646470bc261a" providerId="LiveId" clId="{AC122E5C-710A-4E61-8BDE-51D8A46E9709}" dt="2021-04-08T05:54:21.072" v="1286" actId="20577"/>
          <ac:spMkLst>
            <pc:docMk/>
            <pc:sldMk cId="2162160706" sldId="476"/>
            <ac:spMk id="7" creationId="{5DFCE488-63DC-43B3-8361-9B8357B9C7CD}"/>
          </ac:spMkLst>
        </pc:spChg>
        <pc:spChg chg="add mod">
          <ac:chgData name="Siniša ᵀᴴᴱ ᴼᴿᴵᴳᴵᴻᴬᴸ Wolfenstein" userId="215f646470bc261a" providerId="LiveId" clId="{AC122E5C-710A-4E61-8BDE-51D8A46E9709}" dt="2021-04-08T05:54:24.093" v="1287" actId="20577"/>
          <ac:spMkLst>
            <pc:docMk/>
            <pc:sldMk cId="2162160706" sldId="476"/>
            <ac:spMk id="8" creationId="{E969453B-FE72-461B-9C20-2A6E16BFA8B2}"/>
          </ac:spMkLst>
        </pc:spChg>
        <pc:spChg chg="add mod">
          <ac:chgData name="Siniša ᵀᴴᴱ ᴼᴿᴵᴳᴵᴻᴬᴸ Wolfenstein" userId="215f646470bc261a" providerId="LiveId" clId="{AC122E5C-710A-4E61-8BDE-51D8A46E9709}" dt="2021-04-08T05:54:30.069" v="1288" actId="20577"/>
          <ac:spMkLst>
            <pc:docMk/>
            <pc:sldMk cId="2162160706" sldId="476"/>
            <ac:spMk id="9" creationId="{BCF0545B-D2B7-4191-8260-E772C79FDEF6}"/>
          </ac:spMkLst>
        </pc:spChg>
        <pc:spChg chg="add mod">
          <ac:chgData name="Siniša ᵀᴴᴱ ᴼᴿᴵᴳᴵᴻᴬᴸ Wolfenstein" userId="215f646470bc261a" providerId="LiveId" clId="{AC122E5C-710A-4E61-8BDE-51D8A46E9709}" dt="2021-04-08T05:54:35.041" v="1289" actId="20577"/>
          <ac:spMkLst>
            <pc:docMk/>
            <pc:sldMk cId="2162160706" sldId="476"/>
            <ac:spMk id="10" creationId="{DF222B4D-E2A6-4578-B9E6-7C0FC787C512}"/>
          </ac:spMkLst>
        </pc:spChg>
        <pc:picChg chg="mod">
          <ac:chgData name="Siniša ᵀᴴᴱ ᴼᴿᴵᴳᴵᴻᴬᴸ Wolfenstein" userId="215f646470bc261a" providerId="LiveId" clId="{AC122E5C-710A-4E61-8BDE-51D8A46E9709}" dt="2021-04-08T05:46:15.654" v="986" actId="14826"/>
          <ac:picMkLst>
            <pc:docMk/>
            <pc:sldMk cId="2162160706" sldId="476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AC122E5C-710A-4E61-8BDE-51D8A46E9709}" dt="2021-04-08T05:50:15.173" v="992" actId="14100"/>
          <ac:picMkLst>
            <pc:docMk/>
            <pc:sldMk cId="2162160706" sldId="476"/>
            <ac:picMk id="6" creationId="{2383267C-31EE-49BC-9157-E2FB5AB320D8}"/>
          </ac:picMkLst>
        </pc:picChg>
      </pc:sldChg>
      <pc:sldChg chg="modSp add modAnim">
        <pc:chgData name="Siniša ᵀᴴᴱ ᴼᴿᴵᴳᴵᴻᴬᴸ Wolfenstein" userId="215f646470bc261a" providerId="LiveId" clId="{AC122E5C-710A-4E61-8BDE-51D8A46E9709}" dt="2021-04-08T05:58:07.658" v="1561"/>
        <pc:sldMkLst>
          <pc:docMk/>
          <pc:sldMk cId="1334744862" sldId="477"/>
        </pc:sldMkLst>
        <pc:spChg chg="mod">
          <ac:chgData name="Siniša ᵀᴴᴱ ᴼᴿᴵᴳᴵᴻᴬᴸ Wolfenstein" userId="215f646470bc261a" providerId="LiveId" clId="{AC122E5C-710A-4E61-8BDE-51D8A46E9709}" dt="2021-04-08T05:58:01.746" v="1560" actId="14100"/>
          <ac:spMkLst>
            <pc:docMk/>
            <pc:sldMk cId="1334744862" sldId="477"/>
            <ac:spMk id="5" creationId="{9FFE5A65-9591-455A-9FBF-679852305751}"/>
          </ac:spMkLst>
        </pc:spChg>
      </pc:sldChg>
      <pc:sldChg chg="addSp delSp modSp add delAnim modAnim">
        <pc:chgData name="Siniša ᵀᴴᴱ ᴼᴿᴵᴳᴵᴻᴬᴸ Wolfenstein" userId="215f646470bc261a" providerId="LiveId" clId="{AC122E5C-710A-4E61-8BDE-51D8A46E9709}" dt="2021-04-08T06:09:55.828" v="1881"/>
        <pc:sldMkLst>
          <pc:docMk/>
          <pc:sldMk cId="3905544724" sldId="478"/>
        </pc:sldMkLst>
        <pc:spChg chg="mod">
          <ac:chgData name="Siniša ᵀᴴᴱ ᴼᴿᴵᴳᴵᴻᴬᴸ Wolfenstein" userId="215f646470bc261a" providerId="LiveId" clId="{AC122E5C-710A-4E61-8BDE-51D8A46E9709}" dt="2021-04-08T06:08:34.605" v="1860" actId="20577"/>
          <ac:spMkLst>
            <pc:docMk/>
            <pc:sldMk cId="3905544724" sldId="478"/>
            <ac:spMk id="5" creationId="{9FFE5A65-9591-455A-9FBF-679852305751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7" creationId="{5DFCE488-63DC-43B3-8361-9B8357B9C7CD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8" creationId="{E969453B-FE72-461B-9C20-2A6E16BFA8B2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9" creationId="{BCF0545B-D2B7-4191-8260-E772C79FDEF6}"/>
          </ac:spMkLst>
        </pc:spChg>
        <pc:spChg chg="del">
          <ac:chgData name="Siniša ᵀᴴᴱ ᴼᴿᴵᴳᴵᴻᴬᴸ Wolfenstein" userId="215f646470bc261a" providerId="LiveId" clId="{AC122E5C-710A-4E61-8BDE-51D8A46E9709}" dt="2021-04-08T06:06:47.878" v="1750" actId="478"/>
          <ac:spMkLst>
            <pc:docMk/>
            <pc:sldMk cId="3905544724" sldId="478"/>
            <ac:spMk id="10" creationId="{DF222B4D-E2A6-4578-B9E6-7C0FC787C512}"/>
          </ac:spMkLst>
        </pc:spChg>
        <pc:spChg chg="add mod">
          <ac:chgData name="Siniša ᵀᴴᴱ ᴼᴿᴵᴳᴵᴻᴬᴸ Wolfenstein" userId="215f646470bc261a" providerId="LiveId" clId="{AC122E5C-710A-4E61-8BDE-51D8A46E9709}" dt="2021-04-08T06:09:23.674" v="1878"/>
          <ac:spMkLst>
            <pc:docMk/>
            <pc:sldMk cId="3905544724" sldId="478"/>
            <ac:spMk id="11" creationId="{784A6A75-4768-410D-B1A6-B1EF1D0A6D65}"/>
          </ac:spMkLst>
        </pc:spChg>
        <pc:spChg chg="add mod">
          <ac:chgData name="Siniša ᵀᴴᴱ ᴼᴿᴵᴳᴵᴻᴬᴸ Wolfenstein" userId="215f646470bc261a" providerId="LiveId" clId="{AC122E5C-710A-4E61-8BDE-51D8A46E9709}" dt="2021-04-08T06:09:33.335" v="1879"/>
          <ac:spMkLst>
            <pc:docMk/>
            <pc:sldMk cId="3905544724" sldId="478"/>
            <ac:spMk id="12" creationId="{2258D298-3D1D-48B4-B5A6-D8C140FEC780}"/>
          </ac:spMkLst>
        </pc:spChg>
        <pc:spChg chg="add mod">
          <ac:chgData name="Siniša ᵀᴴᴱ ᴼᴿᴵᴳᴵᴻᴬᴸ Wolfenstein" userId="215f646470bc261a" providerId="LiveId" clId="{AC122E5C-710A-4E61-8BDE-51D8A46E9709}" dt="2021-04-08T06:09:44.326" v="1880"/>
          <ac:spMkLst>
            <pc:docMk/>
            <pc:sldMk cId="3905544724" sldId="478"/>
            <ac:spMk id="13" creationId="{54F9A9B9-69D6-422D-8B0E-687E63D8DE39}"/>
          </ac:spMkLst>
        </pc:spChg>
        <pc:spChg chg="add mod">
          <ac:chgData name="Siniša ᵀᴴᴱ ᴼᴿᴵᴳᴵᴻᴬᴸ Wolfenstein" userId="215f646470bc261a" providerId="LiveId" clId="{AC122E5C-710A-4E61-8BDE-51D8A46E9709}" dt="2021-04-08T06:09:55.828" v="1881"/>
          <ac:spMkLst>
            <pc:docMk/>
            <pc:sldMk cId="3905544724" sldId="478"/>
            <ac:spMk id="14" creationId="{188C9BD2-B203-4A55-981F-FF157CB24FED}"/>
          </ac:spMkLst>
        </pc:spChg>
        <pc:picChg chg="mod">
          <ac:chgData name="Siniša ᵀᴴᴱ ᴼᴿᴵᴳᴵᴻᴬᴸ Wolfenstein" userId="215f646470bc261a" providerId="LiveId" clId="{AC122E5C-710A-4E61-8BDE-51D8A46E9709}" dt="2021-04-08T06:06:56.392" v="1752" actId="14826"/>
          <ac:picMkLst>
            <pc:docMk/>
            <pc:sldMk cId="3905544724" sldId="478"/>
            <ac:picMk id="4" creationId="{9F4884CC-25D1-47CB-8F0B-EC0B923D7AB3}"/>
          </ac:picMkLst>
        </pc:picChg>
        <pc:picChg chg="mod">
          <ac:chgData name="Siniša ᵀᴴᴱ ᴼᴿᴵᴳᴵᴻᴬᴸ Wolfenstein" userId="215f646470bc261a" providerId="LiveId" clId="{AC122E5C-710A-4E61-8BDE-51D8A46E9709}" dt="2021-04-08T06:07:46.207" v="1755" actId="14100"/>
          <ac:picMkLst>
            <pc:docMk/>
            <pc:sldMk cId="3905544724" sldId="478"/>
            <ac:picMk id="6" creationId="{2383267C-31EE-49BC-9157-E2FB5AB320D8}"/>
          </ac:picMkLst>
        </pc:picChg>
      </pc:sldChg>
      <pc:sldChg chg="addSp modSp add modTransition modAnim">
        <pc:chgData name="Siniša ᵀᴴᴱ ᴼᴿᴵᴳᴵᴻᴬᴸ Wolfenstein" userId="215f646470bc261a" providerId="LiveId" clId="{AC122E5C-710A-4E61-8BDE-51D8A46E9709}" dt="2021-04-08T06:22:12.963" v="2280"/>
        <pc:sldMkLst>
          <pc:docMk/>
          <pc:sldMk cId="3602117607" sldId="479"/>
        </pc:sldMkLst>
        <pc:spChg chg="mod">
          <ac:chgData name="Siniša ᵀᴴᴱ ᴼᴿᴵᴳᴵᴻᴬᴸ Wolfenstein" userId="215f646470bc261a" providerId="LiveId" clId="{AC122E5C-710A-4E61-8BDE-51D8A46E9709}" dt="2021-04-08T06:10:56.422" v="1907" actId="20577"/>
          <ac:spMkLst>
            <pc:docMk/>
            <pc:sldMk cId="3602117607" sldId="479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AC122E5C-710A-4E61-8BDE-51D8A46E9709}" dt="2021-04-08T06:15:17.668" v="2089" actId="1076"/>
          <ac:spMkLst>
            <pc:docMk/>
            <pc:sldMk cId="3602117607" sldId="479"/>
            <ac:spMk id="5" creationId="{EDB079A8-929D-4EC0-B0F1-CBF84F6C5EA2}"/>
          </ac:spMkLst>
        </pc:spChg>
        <pc:spChg chg="mod">
          <ac:chgData name="Siniša ᵀᴴᴱ ᴼᴿᴵᴳᴵᴻᴬᴸ Wolfenstein" userId="215f646470bc261a" providerId="LiveId" clId="{AC122E5C-710A-4E61-8BDE-51D8A46E9709}" dt="2021-04-08T06:13:40.153" v="2020" actId="14100"/>
          <ac:spMkLst>
            <pc:docMk/>
            <pc:sldMk cId="3602117607" sldId="47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C122E5C-710A-4E61-8BDE-51D8A46E9709}" dt="2021-04-08T06:13:41.358" v="2021" actId="1076"/>
          <ac:picMkLst>
            <pc:docMk/>
            <pc:sldMk cId="3602117607" sldId="479"/>
            <ac:picMk id="2" creationId="{3C85C17C-2ED4-4E4F-A125-4D7A2CE46B84}"/>
          </ac:picMkLst>
        </pc:picChg>
      </pc:sldChg>
    </pc:docChg>
  </pc:docChgLst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7ED68D3A-B841-49DE-BB26-C49DAC574C79}"/>
    <pc:docChg chg="undo custSel addSld delSld modSld sldOrd">
      <pc:chgData name="Siniša ᵀᴴᴱ ᴼᴿᴵᴳᴵᴻᴬᴸ Wolfenstein" userId="215f646470bc261a" providerId="LiveId" clId="{7ED68D3A-B841-49DE-BB26-C49DAC574C79}" dt="2021-03-26T08:09:05.261" v="10812"/>
      <pc:docMkLst>
        <pc:docMk/>
      </pc:docMkLst>
      <pc:sldChg chg="modSp">
        <pc:chgData name="Siniša ᵀᴴᴱ ᴼᴿᴵᴳᴵᴻᴬᴸ Wolfenstein" userId="215f646470bc261a" providerId="LiveId" clId="{7ED68D3A-B841-49DE-BB26-C49DAC574C79}" dt="2021-03-26T06:24:16.769" v="778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ED68D3A-B841-49DE-BB26-C49DAC574C79}" dt="2021-03-11T06:23:13.898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7ED68D3A-B841-49DE-BB26-C49DAC574C79}" dt="2021-03-26T06:24:16.769" v="778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ᵀᴴᴱ ᴼᴿᴵᴳᴵᴻᴬᴸ Wolfenstein" userId="215f646470bc261a" providerId="LiveId" clId="{7ED68D3A-B841-49DE-BB26-C49DAC574C79}" dt="2021-03-26T06:33:58.472" v="8105" actId="14100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7ED68D3A-B841-49DE-BB26-C49DAC574C79}" dt="2021-03-26T06:28:17.583" v="7955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26T06:28:10.627" v="7953" actId="20577"/>
          <ac:spMkLst>
            <pc:docMk/>
            <pc:sldMk cId="1216289924" sldId="32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26T06:30:40.581" v="7962" actId="478"/>
          <ac:spMkLst>
            <pc:docMk/>
            <pc:sldMk cId="1216289924" sldId="322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26T06:31:59.231" v="8090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32:02.231" v="8091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33:58.472" v="8105" actId="14100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del ord">
        <pc:chgData name="Siniša ᵀᴴᴱ ᴼᴿᴵᴳᴵᴻᴬᴸ Wolfenstein" userId="215f646470bc261a" providerId="LiveId" clId="{7ED68D3A-B841-49DE-BB26-C49DAC574C79}" dt="2021-03-26T07:50:58.385" v="10640" actId="2696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7ED68D3A-B841-49DE-BB26-C49DAC574C79}" dt="2021-03-19T14:20:51.612" v="774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modSp add modTransition modAnim">
        <pc:chgData name="Siniša ᵀᴴᴱ ᴼᴿᴵᴳᴵᴻᴬᴸ Wolfenstein" userId="215f646470bc261a" providerId="LiveId" clId="{7ED68D3A-B841-49DE-BB26-C49DAC574C79}" dt="2021-03-26T07:08:22.672" v="8709" actId="20577"/>
        <pc:sldMkLst>
          <pc:docMk/>
          <pc:sldMk cId="1574794142" sldId="455"/>
        </pc:sldMkLst>
        <pc:spChg chg="mod">
          <ac:chgData name="Siniša ᵀᴴᴱ ᴼᴿᴵᴳᴵᴻᴬᴸ Wolfenstein" userId="215f646470bc261a" providerId="LiveId" clId="{7ED68D3A-B841-49DE-BB26-C49DAC574C79}" dt="2021-03-26T06:42:10.826" v="8532" actId="5793"/>
          <ac:spMkLst>
            <pc:docMk/>
            <pc:sldMk cId="1574794142" sldId="455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7ED68D3A-B841-49DE-BB26-C49DAC574C79}" dt="2021-03-26T07:07:02.802" v="8646" actId="20577"/>
          <ac:spMkLst>
            <pc:docMk/>
            <pc:sldMk cId="1574794142" sldId="455"/>
            <ac:spMk id="6" creationId="{CB9D06DD-09F0-444C-8D12-D115830C68AA}"/>
          </ac:spMkLst>
        </pc:spChg>
        <pc:spChg chg="add mod">
          <ac:chgData name="Siniša ᵀᴴᴱ ᴼᴿᴵᴳᴵᴻᴬᴸ Wolfenstein" userId="215f646470bc261a" providerId="LiveId" clId="{7ED68D3A-B841-49DE-BB26-C49DAC574C79}" dt="2021-03-26T07:07:08.767" v="8652" actId="20577"/>
          <ac:spMkLst>
            <pc:docMk/>
            <pc:sldMk cId="1574794142" sldId="455"/>
            <ac:spMk id="7" creationId="{D42CF0F1-6C89-4CBC-B261-FEE27742CFE3}"/>
          </ac:spMkLst>
        </pc:spChg>
        <pc:spChg chg="add mod">
          <ac:chgData name="Siniša ᵀᴴᴱ ᴼᴿᴵᴳᴵᴻᴬᴸ Wolfenstein" userId="215f646470bc261a" providerId="LiveId" clId="{7ED68D3A-B841-49DE-BB26-C49DAC574C79}" dt="2021-03-26T07:07:17.250" v="8658" actId="20577"/>
          <ac:spMkLst>
            <pc:docMk/>
            <pc:sldMk cId="1574794142" sldId="455"/>
            <ac:spMk id="8" creationId="{8E017BD9-3376-456C-B41C-DCBDF31554DA}"/>
          </ac:spMkLst>
        </pc:spChg>
        <pc:spChg chg="add mod">
          <ac:chgData name="Siniša ᵀᴴᴱ ᴼᴿᴵᴳᴵᴻᴬᴸ Wolfenstein" userId="215f646470bc261a" providerId="LiveId" clId="{7ED68D3A-B841-49DE-BB26-C49DAC574C79}" dt="2021-03-26T07:07:27.039" v="8670" actId="20577"/>
          <ac:spMkLst>
            <pc:docMk/>
            <pc:sldMk cId="1574794142" sldId="455"/>
            <ac:spMk id="9" creationId="{32619552-A3FD-4AD8-84EF-AE65B47D8F81}"/>
          </ac:spMkLst>
        </pc:spChg>
        <pc:spChg chg="add mod">
          <ac:chgData name="Siniša ᵀᴴᴱ ᴼᴿᴵᴳᴵᴻᴬᴸ Wolfenstein" userId="215f646470bc261a" providerId="LiveId" clId="{7ED68D3A-B841-49DE-BB26-C49DAC574C79}" dt="2021-03-26T07:07:30.455" v="8673" actId="20577"/>
          <ac:spMkLst>
            <pc:docMk/>
            <pc:sldMk cId="1574794142" sldId="455"/>
            <ac:spMk id="10" creationId="{96FA35D8-A7FE-4F23-B8A3-33F73E4AF541}"/>
          </ac:spMkLst>
        </pc:spChg>
        <pc:spChg chg="add mod">
          <ac:chgData name="Siniša ᵀᴴᴱ ᴼᴿᴵᴳᴵᴻᴬᴸ Wolfenstein" userId="215f646470bc261a" providerId="LiveId" clId="{7ED68D3A-B841-49DE-BB26-C49DAC574C79}" dt="2021-03-26T07:08:22.672" v="8709" actId="20577"/>
          <ac:spMkLst>
            <pc:docMk/>
            <pc:sldMk cId="1574794142" sldId="455"/>
            <ac:spMk id="11" creationId="{67AA1DC0-4055-4344-8834-E69CE2813CAD}"/>
          </ac:spMkLst>
        </pc:spChg>
        <pc:spChg chg="mod">
          <ac:chgData name="Siniša ᵀᴴᴱ ᴼᴿᴵᴳᴵᴻᴬᴸ Wolfenstein" userId="215f646470bc261a" providerId="LiveId" clId="{7ED68D3A-B841-49DE-BB26-C49DAC574C79}" dt="2021-03-26T06:46:18.742" v="8608" actId="1076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46:23.944" v="8610" actId="14100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42:50.993" v="8534" actId="14826"/>
          <ac:picMkLst>
            <pc:docMk/>
            <pc:sldMk cId="1574794142" sldId="455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438DAF23-13E2-471A-84BD-EAAC4FE6F078}"/>
    <pc:docChg chg="undo custSel addSld delSld modSld sldOrd">
      <pc:chgData name="Siniša ᵀᴴᴱ ᴼᴿᴵᴳᴵᴻᴬᴸ Wolfenstein" userId="215f646470bc261a" providerId="LiveId" clId="{438DAF23-13E2-471A-84BD-EAAC4FE6F078}" dt="2021-03-27T07:07:51.108" v="2727"/>
      <pc:docMkLst>
        <pc:docMk/>
      </pc:docMkLst>
      <pc:sldChg chg="modSp">
        <pc:chgData name="Siniša ᵀᴴᴱ ᴼᴿᴵᴳᴵᴻᴬᴸ Wolfenstein" userId="215f646470bc261a" providerId="LiveId" clId="{438DAF23-13E2-471A-84BD-EAAC4FE6F078}" dt="2021-03-27T05:32:29.081" v="1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438DAF23-13E2-471A-84BD-EAAC4FE6F078}" dt="2021-03-27T05:32:29.081" v="1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438DAF23-13E2-471A-84BD-EAAC4FE6F078}" dt="2021-03-27T06:14:40.694" v="1154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438DAF23-13E2-471A-84BD-EAAC4FE6F078}" dt="2021-03-27T05:36:58.597" v="190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438DAF23-13E2-471A-84BD-EAAC4FE6F078}" dt="2021-03-27T05:34:25.156" v="166" actId="14100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438DAF23-13E2-471A-84BD-EAAC4FE6F078}" dt="2021-03-27T05:40:43.715" v="515" actId="14100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14:40.694" v="1154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5:36:38.681" v="176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438DAF23-13E2-471A-84BD-EAAC4FE6F078}" dt="2021-03-27T07:05:39.585" v="271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438DAF23-13E2-471A-84BD-EAAC4FE6F078}" dt="2021-03-27T07:05:39.585" v="271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delAnim modAnim">
        <pc:chgData name="Siniša ᵀᴴᴱ ᴼᴿᴵᴳᴵᴻᴬᴸ Wolfenstein" userId="215f646470bc261a" providerId="LiveId" clId="{438DAF23-13E2-471A-84BD-EAAC4FE6F078}" dt="2021-03-27T06:14:47.788" v="1156" actId="1076"/>
        <pc:sldMkLst>
          <pc:docMk/>
          <pc:sldMk cId="1574794142" sldId="455"/>
        </pc:sldMkLst>
        <pc:spChg chg="del">
          <ac:chgData name="Siniša ᵀᴴᴱ ᴼᴿᴵᴳᴵᴻᴬᴸ Wolfenstein" userId="215f646470bc261a" providerId="LiveId" clId="{438DAF23-13E2-471A-84BD-EAAC4FE6F078}" dt="2021-03-27T06:01:32.290" v="840" actId="478"/>
          <ac:spMkLst>
            <pc:docMk/>
            <pc:sldMk cId="1574794142" sldId="455"/>
            <ac:spMk id="6" creationId="{CB9D06DD-09F0-444C-8D12-D115830C68AA}"/>
          </ac:spMkLst>
        </pc:spChg>
        <pc:spChg chg="del">
          <ac:chgData name="Siniša ᵀᴴᴱ ᴼᴿᴵᴳᴵᴻᴬᴸ Wolfenstein" userId="215f646470bc261a" providerId="LiveId" clId="{438DAF23-13E2-471A-84BD-EAAC4FE6F078}" dt="2021-03-27T06:01:33.984" v="841" actId="478"/>
          <ac:spMkLst>
            <pc:docMk/>
            <pc:sldMk cId="1574794142" sldId="455"/>
            <ac:spMk id="7" creationId="{D42CF0F1-6C89-4CBC-B261-FEE27742CFE3}"/>
          </ac:spMkLst>
        </pc:spChg>
        <pc:spChg chg="del">
          <ac:chgData name="Siniša ᵀᴴᴱ ᴼᴿᴵᴳᴵᴻᴬᴸ Wolfenstein" userId="215f646470bc261a" providerId="LiveId" clId="{438DAF23-13E2-471A-84BD-EAAC4FE6F078}" dt="2021-03-27T06:01:29.962" v="839" actId="478"/>
          <ac:spMkLst>
            <pc:docMk/>
            <pc:sldMk cId="1574794142" sldId="455"/>
            <ac:spMk id="8" creationId="{8E017BD9-3376-456C-B41C-DCBDF31554DA}"/>
          </ac:spMkLst>
        </pc:spChg>
        <pc:spChg chg="del">
          <ac:chgData name="Siniša ᵀᴴᴱ ᴼᴿᴵᴳᴵᴻᴬᴸ Wolfenstein" userId="215f646470bc261a" providerId="LiveId" clId="{438DAF23-13E2-471A-84BD-EAAC4FE6F078}" dt="2021-03-27T06:01:29.962" v="839" actId="478"/>
          <ac:spMkLst>
            <pc:docMk/>
            <pc:sldMk cId="1574794142" sldId="455"/>
            <ac:spMk id="9" creationId="{32619552-A3FD-4AD8-84EF-AE65B47D8F81}"/>
          </ac:spMkLst>
        </pc:spChg>
        <pc:spChg chg="del">
          <ac:chgData name="Siniša ᵀᴴᴱ ᴼᴿᴵᴳᴵᴻᴬᴸ Wolfenstein" userId="215f646470bc261a" providerId="LiveId" clId="{438DAF23-13E2-471A-84BD-EAAC4FE6F078}" dt="2021-03-27T06:01:38.119" v="842" actId="478"/>
          <ac:spMkLst>
            <pc:docMk/>
            <pc:sldMk cId="1574794142" sldId="455"/>
            <ac:spMk id="10" creationId="{96FA35D8-A7FE-4F23-B8A3-33F73E4AF541}"/>
          </ac:spMkLst>
        </pc:spChg>
        <pc:spChg chg="del">
          <ac:chgData name="Siniša ᵀᴴᴱ ᴼᴿᴵᴳᴵᴻᴬᴸ Wolfenstein" userId="215f646470bc261a" providerId="LiveId" clId="{438DAF23-13E2-471A-84BD-EAAC4FE6F078}" dt="2021-03-27T06:01:27.859" v="838" actId="478"/>
          <ac:spMkLst>
            <pc:docMk/>
            <pc:sldMk cId="1574794142" sldId="455"/>
            <ac:spMk id="11" creationId="{67AA1DC0-4055-4344-8834-E69CE2813CAD}"/>
          </ac:spMkLst>
        </pc:spChg>
        <pc:spChg chg="mod">
          <ac:chgData name="Siniša ᵀᴴᴱ ᴼᴿᴵᴳᴵᴻᴬᴸ Wolfenstein" userId="215f646470bc261a" providerId="LiveId" clId="{438DAF23-13E2-471A-84BD-EAAC4FE6F078}" dt="2021-03-27T06:03:30.319" v="911" actId="14100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14:47.788" v="1156" actId="1076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5:49:09.498" v="836" actId="14826"/>
          <ac:picMkLst>
            <pc:docMk/>
            <pc:sldMk cId="1574794142" sldId="455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2:44.278" v="892" actId="1076"/>
          <ac:picMkLst>
            <pc:docMk/>
            <pc:sldMk cId="1574794142" sldId="455"/>
            <ac:picMk id="12" creationId="{68079B45-C0DD-4758-B7DB-08D927455208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2:53.739" v="894" actId="1076"/>
          <ac:picMkLst>
            <pc:docMk/>
            <pc:sldMk cId="1574794142" sldId="455"/>
            <ac:picMk id="13" creationId="{238BC4FF-F530-4B09-8E63-10F151B9F21B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2:57.663" v="896" actId="1076"/>
          <ac:picMkLst>
            <pc:docMk/>
            <pc:sldMk cId="1574794142" sldId="455"/>
            <ac:picMk id="14" creationId="{67F41471-C8F7-48C1-84C9-BCE3BAB40385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3:06.815" v="906" actId="1038"/>
          <ac:picMkLst>
            <pc:docMk/>
            <pc:sldMk cId="1574794142" sldId="455"/>
            <ac:picMk id="16" creationId="{39EF7A64-1241-4844-A52A-758003774FB6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3:21.104" v="908" actId="1076"/>
          <ac:picMkLst>
            <pc:docMk/>
            <pc:sldMk cId="1574794142" sldId="455"/>
            <ac:picMk id="17" creationId="{5ACDAD5A-4EE0-4026-AE80-88C61F87677F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3:25.860" v="910" actId="1076"/>
          <ac:picMkLst>
            <pc:docMk/>
            <pc:sldMk cId="1574794142" sldId="455"/>
            <ac:picMk id="18" creationId="{E9841004-3A9C-4D85-9C70-308432B0D9CA}"/>
          </ac:picMkLst>
        </pc:picChg>
      </pc:sldChg>
      <pc:sldChg chg="addSp delSp modSp new add modAnim">
        <pc:chgData name="Siniša ᵀᴴᴱ ᴼᴿᴵᴳᴵᴻᴬᴸ Wolfenstein" userId="215f646470bc261a" providerId="LiveId" clId="{438DAF23-13E2-471A-84BD-EAAC4FE6F078}" dt="2021-03-27T07:07:51.108" v="2727"/>
        <pc:sldMkLst>
          <pc:docMk/>
          <pc:sldMk cId="3100154877" sldId="466"/>
        </pc:sldMkLst>
        <pc:spChg chg="del">
          <ac:chgData name="Siniša ᵀᴴᴱ ᴼᴿᴵᴳᴵᴻᴬᴸ Wolfenstein" userId="215f646470bc261a" providerId="LiveId" clId="{438DAF23-13E2-471A-84BD-EAAC4FE6F078}" dt="2021-03-27T05:35:21.925" v="173" actId="478"/>
          <ac:spMkLst>
            <pc:docMk/>
            <pc:sldMk cId="3100154877" sldId="466"/>
            <ac:spMk id="2" creationId="{74A559DB-FD45-4BBE-ABAC-4021650224AE}"/>
          </ac:spMkLst>
        </pc:spChg>
        <pc:spChg chg="del">
          <ac:chgData name="Siniša ᵀᴴᴱ ᴼᴿᴵᴳᴵᴻᴬᴸ Wolfenstein" userId="215f646470bc261a" providerId="LiveId" clId="{438DAF23-13E2-471A-84BD-EAAC4FE6F078}" dt="2021-03-27T05:35:21.925" v="173" actId="478"/>
          <ac:spMkLst>
            <pc:docMk/>
            <pc:sldMk cId="3100154877" sldId="466"/>
            <ac:spMk id="3" creationId="{FD6DD595-A9FB-47D4-9C0B-211561F8ED94}"/>
          </ac:spMkLst>
        </pc:spChg>
        <pc:spChg chg="add mod">
          <ac:chgData name="Siniša ᵀᴴᴱ ᴼᴿᴵᴳᴵᴻᴬᴸ Wolfenstein" userId="215f646470bc261a" providerId="LiveId" clId="{438DAF23-13E2-471A-84BD-EAAC4FE6F078}" dt="2021-03-27T06:54:12.933" v="2678" actId="14100"/>
          <ac:spMkLst>
            <pc:docMk/>
            <pc:sldMk cId="3100154877" sldId="466"/>
            <ac:spMk id="5" creationId="{9FFE5A65-9591-455A-9FBF-679852305751}"/>
          </ac:spMkLst>
        </pc:spChg>
        <pc:picChg chg="add mod">
          <ac:chgData name="Siniša ᵀᴴᴱ ᴼᴿᴵᴳᴵᴻᴬᴸ Wolfenstein" userId="215f646470bc261a" providerId="LiveId" clId="{438DAF23-13E2-471A-84BD-EAAC4FE6F078}" dt="2021-03-27T06:48:08.070" v="2524" actId="1076"/>
          <ac:picMkLst>
            <pc:docMk/>
            <pc:sldMk cId="3100154877" sldId="466"/>
            <ac:picMk id="4" creationId="{9F4884CC-25D1-47CB-8F0B-EC0B923D7AB3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4:06.007" v="2676" actId="1076"/>
          <ac:picMkLst>
            <pc:docMk/>
            <pc:sldMk cId="3100154877" sldId="466"/>
            <ac:picMk id="6" creationId="{2383267C-31EE-49BC-9157-E2FB5AB320D8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4:29.463" v="2680" actId="1076"/>
          <ac:picMkLst>
            <pc:docMk/>
            <pc:sldMk cId="3100154877" sldId="466"/>
            <ac:picMk id="7" creationId="{BA58C096-A87C-44B7-9D56-60F4CBA6D054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03.498" v="2686" actId="1035"/>
          <ac:picMkLst>
            <pc:docMk/>
            <pc:sldMk cId="3100154877" sldId="466"/>
            <ac:picMk id="8" creationId="{B2AB93A7-EF30-43D6-BBAD-3EC2342EDD6B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1.627" v="2688" actId="1076"/>
          <ac:picMkLst>
            <pc:docMk/>
            <pc:sldMk cId="3100154877" sldId="466"/>
            <ac:picMk id="9" creationId="{4FF889D6-F519-4543-BB68-900B9DC55C4E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5.347" v="2690" actId="1076"/>
          <ac:picMkLst>
            <pc:docMk/>
            <pc:sldMk cId="3100154877" sldId="466"/>
            <ac:picMk id="10" creationId="{734DD307-1E21-49C8-975A-E3DCA152A84D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9.191" v="2692" actId="1076"/>
          <ac:picMkLst>
            <pc:docMk/>
            <pc:sldMk cId="3100154877" sldId="466"/>
            <ac:picMk id="11" creationId="{24385231-AE27-4DE6-8EE5-2B62AB89CD8B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23.315" v="2694" actId="1076"/>
          <ac:picMkLst>
            <pc:docMk/>
            <pc:sldMk cId="3100154877" sldId="466"/>
            <ac:picMk id="12" creationId="{ADC0A967-F44C-4BCD-B622-DD141B9DCC3C}"/>
          </ac:picMkLst>
        </pc:picChg>
      </pc:sldChg>
      <pc:sldChg chg="modSp add modAnim">
        <pc:chgData name="Siniša ᵀᴴᴱ ᴼᴿᴵᴳᴵᴻᴬᴸ Wolfenstein" userId="215f646470bc261a" providerId="LiveId" clId="{438DAF23-13E2-471A-84BD-EAAC4FE6F078}" dt="2021-03-27T06:14:58.344" v="1157" actId="14826"/>
        <pc:sldMkLst>
          <pc:docMk/>
          <pc:sldMk cId="4020894522" sldId="468"/>
        </pc:sldMkLst>
        <pc:spChg chg="mod">
          <ac:chgData name="Siniša ᵀᴴᴱ ᴼᴿᴵᴳᴵᴻᴬᴸ Wolfenstein" userId="215f646470bc261a" providerId="LiveId" clId="{438DAF23-13E2-471A-84BD-EAAC4FE6F078}" dt="2021-03-27T05:41:18.718" v="521" actId="20577"/>
          <ac:spMkLst>
            <pc:docMk/>
            <pc:sldMk cId="4020894522" sldId="46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438DAF23-13E2-471A-84BD-EAAC4FE6F078}" dt="2021-03-27T05:47:42.681" v="833" actId="255"/>
          <ac:spMkLst>
            <pc:docMk/>
            <pc:sldMk cId="4020894522" sldId="468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438DAF23-13E2-471A-84BD-EAAC4FE6F078}" dt="2021-03-27T06:14:58.344" v="1157" actId="14826"/>
          <ac:picMkLst>
            <pc:docMk/>
            <pc:sldMk cId="4020894522" sldId="46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438DAF23-13E2-471A-84BD-EAAC4FE6F078}" dt="2021-03-27T05:42:59.842" v="547" actId="1038"/>
          <ac:picMkLst>
            <pc:docMk/>
            <pc:sldMk cId="4020894522" sldId="468"/>
            <ac:picMk id="3" creationId="{DCB64642-CE4F-4D9C-A92A-9A8EF9D7D4F4}"/>
          </ac:picMkLst>
        </pc:picChg>
      </pc:sldChg>
      <pc:sldChg chg="addSp delSp modSp add ord delAnim modAnim">
        <pc:chgData name="Siniša ᵀᴴᴱ ᴼᴿᴵᴳᴵᴻᴬᴸ Wolfenstein" userId="215f646470bc261a" providerId="LiveId" clId="{438DAF23-13E2-471A-84BD-EAAC4FE6F078}" dt="2021-03-27T06:34:59.512" v="2269"/>
        <pc:sldMkLst>
          <pc:docMk/>
          <pc:sldMk cId="1752085619" sldId="473"/>
        </pc:sldMkLst>
        <pc:spChg chg="del">
          <ac:chgData name="Siniša ᵀᴴᴱ ᴼᴿᴵᴳᴵᴻᴬᴸ Wolfenstein" userId="215f646470bc261a" providerId="LiveId" clId="{438DAF23-13E2-471A-84BD-EAAC4FE6F078}" dt="2021-03-27T06:31:48.338" v="2162" actId="478"/>
          <ac:spMkLst>
            <pc:docMk/>
            <pc:sldMk cId="1752085619" sldId="473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438DAF23-13E2-471A-84BD-EAAC4FE6F078}" dt="2021-03-27T06:33:56.634" v="2221" actId="20577"/>
          <ac:spMkLst>
            <pc:docMk/>
            <pc:sldMk cId="1752085619" sldId="473"/>
            <ac:spMk id="7" creationId="{ABE8CF8F-F576-4C3A-A3E8-3720B8C7D3F4}"/>
          </ac:spMkLst>
        </pc:spChg>
        <pc:spChg chg="add mod">
          <ac:chgData name="Siniša ᵀᴴᴱ ᴼᴿᴵᴳᴵᴻᴬᴸ Wolfenstein" userId="215f646470bc261a" providerId="LiveId" clId="{438DAF23-13E2-471A-84BD-EAAC4FE6F078}" dt="2021-03-27T06:34:12.880" v="2232" actId="1036"/>
          <ac:spMkLst>
            <pc:docMk/>
            <pc:sldMk cId="1752085619" sldId="473"/>
            <ac:spMk id="8" creationId="{D829BA47-5139-4026-9D6C-795F5EA13678}"/>
          </ac:spMkLst>
        </pc:spChg>
        <pc:spChg chg="add mod">
          <ac:chgData name="Siniša ᵀᴴᴱ ᴼᴿᴵᴳᴵᴻᴬᴸ Wolfenstein" userId="215f646470bc261a" providerId="LiveId" clId="{438DAF23-13E2-471A-84BD-EAAC4FE6F078}" dt="2021-03-27T06:34:27.457" v="2245" actId="1036"/>
          <ac:spMkLst>
            <pc:docMk/>
            <pc:sldMk cId="1752085619" sldId="473"/>
            <ac:spMk id="9" creationId="{E4E1B19A-C45E-4F0B-AB4F-F8E3BF2089DE}"/>
          </ac:spMkLst>
        </pc:spChg>
        <pc:spChg chg="add mod">
          <ac:chgData name="Siniša ᵀᴴᴱ ᴼᴿᴵᴳᴵᴻᴬᴸ Wolfenstein" userId="215f646470bc261a" providerId="LiveId" clId="{438DAF23-13E2-471A-84BD-EAAC4FE6F078}" dt="2021-03-27T06:34:38.289" v="2256" actId="20577"/>
          <ac:spMkLst>
            <pc:docMk/>
            <pc:sldMk cId="1752085619" sldId="473"/>
            <ac:spMk id="10" creationId="{4D8A830A-7A76-4A32-AD70-830B5CE55EC3}"/>
          </ac:spMkLst>
        </pc:spChg>
        <pc:spChg chg="add mod">
          <ac:chgData name="Siniša ᵀᴴᴱ ᴼᴿᴵᴳᴵᴻᴬᴸ Wolfenstein" userId="215f646470bc261a" providerId="LiveId" clId="{438DAF23-13E2-471A-84BD-EAAC4FE6F078}" dt="2021-03-27T06:34:53.294" v="2268" actId="1036"/>
          <ac:spMkLst>
            <pc:docMk/>
            <pc:sldMk cId="1752085619" sldId="473"/>
            <ac:spMk id="11" creationId="{444FD843-45E3-41A3-B349-5ED9F6756092}"/>
          </ac:spMkLst>
        </pc:spChg>
        <pc:spChg chg="mod">
          <ac:chgData name="Siniša ᵀᴴᴱ ᴼᴿᴵᴳᴵᴻᴬᴸ Wolfenstein" userId="215f646470bc261a" providerId="LiveId" clId="{438DAF23-13E2-471A-84BD-EAAC4FE6F078}" dt="2021-03-27T06:33:11.996" v="2206" actId="14100"/>
          <ac:spMkLst>
            <pc:docMk/>
            <pc:sldMk cId="1752085619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32:37.643" v="2168" actId="14100"/>
          <ac:picMkLst>
            <pc:docMk/>
            <pc:sldMk cId="1752085619" sldId="47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6:31:55.511" v="2163" actId="1076"/>
          <ac:picMkLst>
            <pc:docMk/>
            <pc:sldMk cId="1752085619" sldId="473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32738034-f871-4d8b-9118-37927c458137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930/924/622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563519" y="3429000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A </a:t>
            </a:r>
            <a:r>
              <a:rPr lang="hr-HR" sz="4400" dirty="0" err="1">
                <a:ea typeface="Cambria" panose="02040503050406030204" pitchFamily="18" charset="0"/>
              </a:rPr>
              <a:t>perfect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field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trip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https://www.e-sfera.hr/dodatni-digitalni-sadrzaji/32738034-f871-4d8b-9118-37927c458137/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Field trips we all took (And if you didn’t, ask your teachers to take you there!)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  <a:br>
              <a:rPr lang="hr-HR" sz="2000" i="1" dirty="0"/>
            </a:br>
            <a:r>
              <a:rPr lang="hr-HR" sz="2000" i="1" dirty="0"/>
              <a:t>Dok čitaš tekstove, podcrtaj podatke koje si i ranije znao.</a:t>
            </a:r>
          </a:p>
          <a:p>
            <a:pPr marL="0" indent="0" algn="ctr">
              <a:buNone/>
            </a:pPr>
            <a:r>
              <a:rPr lang="hr-HR" sz="2000" i="1" dirty="0"/>
              <a:t>Razmisli što ti je bilo poznato prije čitanja, a što ranije nisi znao?</a:t>
            </a:r>
          </a:p>
          <a:p>
            <a:pPr marL="0" indent="0" algn="ctr">
              <a:buNone/>
            </a:pPr>
            <a:r>
              <a:rPr lang="hr-HR" sz="2000" i="1" dirty="0"/>
              <a:t>Odaberi jedno od navedenih odredišta i navedi razloge svog odabira.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33" y="2499"/>
            <a:ext cx="5144776" cy="688431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88" y="511402"/>
            <a:ext cx="6467278" cy="63754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377830" y="3106455"/>
            <a:ext cx="4814170" cy="5195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Work in pairs. Make a plan of your own trip.</a:t>
            </a:r>
            <a:r>
              <a:rPr lang="hr-HR" sz="2000" b="1" dirty="0"/>
              <a:t> </a:t>
            </a:r>
            <a:r>
              <a:rPr lang="en-US" sz="2000" b="1" dirty="0"/>
              <a:t>First do research and then write the notes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Napravi plan svog izleta. Istraži na Internetu, a tek potom zapiši plan.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75208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88.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375781"/>
            <a:ext cx="5123397" cy="648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kind of places do you usually visit</a:t>
            </a:r>
            <a:r>
              <a:rPr lang="hr-HR" sz="2000" b="1" dirty="0"/>
              <a:t> </a:t>
            </a:r>
            <a:r>
              <a:rPr lang="en-US" sz="2000" b="1" dirty="0"/>
              <a:t>on your school field trips? </a:t>
            </a:r>
            <a:br>
              <a:rPr lang="hr-HR" sz="2000" b="1" dirty="0"/>
            </a:br>
            <a:r>
              <a:rPr lang="hr-HR" sz="2000" i="1" dirty="0"/>
              <a:t>Kakva mjesta si obično posjećivao na školskim izletima?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ever visited</a:t>
            </a:r>
            <a:r>
              <a:rPr lang="hr-HR" sz="2000" b="1" dirty="0"/>
              <a:t> </a:t>
            </a:r>
            <a:r>
              <a:rPr lang="en-US" sz="2000" b="1" dirty="0"/>
              <a:t>an aquarium / a laboratory / a factory? </a:t>
            </a:r>
            <a:br>
              <a:rPr lang="hr-HR" sz="2000" b="1" dirty="0"/>
            </a:br>
            <a:r>
              <a:rPr lang="hr-HR" sz="2000" i="1" dirty="0"/>
              <a:t>Jesi li ikad posjetio akvarij / laboratorij / tvornicu?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sometimes go on field trips with your parents?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Ideš li na izlete sa svojim roditeljima?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have you visited? </a:t>
            </a:r>
            <a:br>
              <a:rPr lang="hr-HR" sz="2000" b="1" dirty="0"/>
            </a:br>
            <a:r>
              <a:rPr lang="hr-HR" sz="2000" i="1" dirty="0"/>
              <a:t>Što si sve posjetio?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like going on</a:t>
            </a:r>
            <a:r>
              <a:rPr lang="hr-HR" sz="2000" b="1" dirty="0"/>
              <a:t> </a:t>
            </a:r>
            <a:r>
              <a:rPr lang="en-US" sz="2000" b="1" dirty="0"/>
              <a:t>field trips? </a:t>
            </a:r>
            <a:br>
              <a:rPr lang="hr-HR" sz="2000" b="1" dirty="0"/>
            </a:br>
            <a:r>
              <a:rPr lang="hr-HR" sz="2000" i="1" dirty="0"/>
              <a:t>Voliš li ići na izlete?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would you like to go? </a:t>
            </a:r>
            <a:br>
              <a:rPr lang="hr-HR" sz="2000" b="1" dirty="0"/>
            </a:br>
            <a:r>
              <a:rPr lang="hr-HR" sz="2000" i="1" dirty="0"/>
              <a:t>Gdje bi želio otići?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would you like to go with?</a:t>
            </a:r>
            <a:br>
              <a:rPr lang="en-US" sz="2000" b="1" dirty="0"/>
            </a:br>
            <a:r>
              <a:rPr lang="hr-HR" sz="2000" i="1" dirty="0"/>
              <a:t>S kime bi želio otići?</a:t>
            </a:r>
            <a:endParaRPr lang="en-US" sz="2000" i="1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3" y="12063"/>
            <a:ext cx="5144776" cy="686518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2" y="0"/>
            <a:ext cx="9074242" cy="68893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485353" y="626301"/>
            <a:ext cx="2706646" cy="7675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places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Spoji nazive mjesta sa sličicama.</a:t>
            </a:r>
          </a:p>
          <a:p>
            <a:pPr marL="0" indent="0">
              <a:buNone/>
            </a:pPr>
            <a:r>
              <a:rPr lang="hr-HR" sz="2200" b="1" dirty="0" err="1">
                <a:solidFill>
                  <a:srgbClr val="FF0000"/>
                </a:solidFill>
              </a:rPr>
              <a:t>an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amusement</a:t>
            </a:r>
            <a:r>
              <a:rPr lang="hr-HR" sz="2200" b="1" dirty="0">
                <a:solidFill>
                  <a:srgbClr val="FF0000"/>
                </a:solidFill>
              </a:rPr>
              <a:t> park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zabavni park</a:t>
            </a:r>
          </a:p>
          <a:p>
            <a:pPr marL="0" indent="0">
              <a:buNone/>
            </a:pPr>
            <a:r>
              <a:rPr lang="hr-HR" sz="2200" b="1" dirty="0" err="1">
                <a:solidFill>
                  <a:srgbClr val="FF0000"/>
                </a:solidFill>
              </a:rPr>
              <a:t>an</a:t>
            </a:r>
            <a:r>
              <a:rPr lang="hr-HR" sz="2200" b="1" dirty="0">
                <a:solidFill>
                  <a:srgbClr val="FF0000"/>
                </a:solidFill>
              </a:rPr>
              <a:t> art </a:t>
            </a:r>
            <a:r>
              <a:rPr lang="hr-HR" sz="2200" b="1" dirty="0" err="1">
                <a:solidFill>
                  <a:srgbClr val="FF0000"/>
                </a:solidFill>
              </a:rPr>
              <a:t>gallery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umjetnička galerija</a:t>
            </a:r>
          </a:p>
          <a:p>
            <a:pPr marL="0" indent="0">
              <a:buNone/>
            </a:pPr>
            <a:r>
              <a:rPr lang="hr-HR" sz="2200" b="1" dirty="0">
                <a:solidFill>
                  <a:srgbClr val="FF0000"/>
                </a:solidFill>
              </a:rPr>
              <a:t>a film set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filmski set</a:t>
            </a:r>
          </a:p>
          <a:p>
            <a:pPr marL="0" indent="0">
              <a:buNone/>
            </a:pPr>
            <a:r>
              <a:rPr lang="hr-HR" sz="2200" b="1" dirty="0">
                <a:solidFill>
                  <a:srgbClr val="FF0000"/>
                </a:solidFill>
              </a:rPr>
              <a:t>a </a:t>
            </a:r>
            <a:r>
              <a:rPr lang="hr-HR" sz="2200" b="1" dirty="0" err="1">
                <a:solidFill>
                  <a:srgbClr val="FF0000"/>
                </a:solidFill>
              </a:rPr>
              <a:t>laboratory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laboratorij</a:t>
            </a:r>
          </a:p>
          <a:p>
            <a:pPr marL="0" indent="0">
              <a:buNone/>
            </a:pPr>
            <a:r>
              <a:rPr lang="hr-HR" sz="2200" b="1" dirty="0">
                <a:solidFill>
                  <a:srgbClr val="FF0000"/>
                </a:solidFill>
              </a:rPr>
              <a:t>a </a:t>
            </a:r>
            <a:r>
              <a:rPr lang="hr-HR" sz="2200" b="1" dirty="0" err="1">
                <a:solidFill>
                  <a:srgbClr val="FF0000"/>
                </a:solidFill>
              </a:rPr>
              <a:t>factory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tvornica</a:t>
            </a:r>
          </a:p>
          <a:p>
            <a:pPr marL="0" indent="0">
              <a:buNone/>
            </a:pPr>
            <a:r>
              <a:rPr lang="hr-HR" sz="2200" b="1" dirty="0" err="1">
                <a:solidFill>
                  <a:srgbClr val="FF0000"/>
                </a:solidFill>
              </a:rPr>
              <a:t>an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aquarium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akvarij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84F5B83-958C-4414-9B4A-98560FC0F48E}"/>
              </a:ext>
            </a:extLst>
          </p:cNvPr>
          <p:cNvSpPr txBox="1">
            <a:spLocks/>
          </p:cNvSpPr>
          <p:nvPr/>
        </p:nvSpPr>
        <p:spPr>
          <a:xfrm>
            <a:off x="3089511" y="1189871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1B39073-24E6-4A42-B805-721D58834498}"/>
              </a:ext>
            </a:extLst>
          </p:cNvPr>
          <p:cNvSpPr txBox="1">
            <a:spLocks/>
          </p:cNvSpPr>
          <p:nvPr/>
        </p:nvSpPr>
        <p:spPr>
          <a:xfrm>
            <a:off x="7747278" y="4953581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2E54634-C9BF-4774-9549-B289D64E3DD2}"/>
              </a:ext>
            </a:extLst>
          </p:cNvPr>
          <p:cNvSpPr txBox="1">
            <a:spLocks/>
          </p:cNvSpPr>
          <p:nvPr/>
        </p:nvSpPr>
        <p:spPr>
          <a:xfrm>
            <a:off x="-113558" y="2711422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89140D1-E425-4DA4-B52F-BB181263DE90}"/>
              </a:ext>
            </a:extLst>
          </p:cNvPr>
          <p:cNvSpPr txBox="1">
            <a:spLocks/>
          </p:cNvSpPr>
          <p:nvPr/>
        </p:nvSpPr>
        <p:spPr>
          <a:xfrm>
            <a:off x="356922" y="5214248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E9ADA33-C4BA-461F-924E-AD90BAFAA03D}"/>
              </a:ext>
            </a:extLst>
          </p:cNvPr>
          <p:cNvSpPr txBox="1">
            <a:spLocks/>
          </p:cNvSpPr>
          <p:nvPr/>
        </p:nvSpPr>
        <p:spPr>
          <a:xfrm>
            <a:off x="3244620" y="5062561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25CEE0B-3C93-489F-BBB9-B3ED9907A8E0}"/>
              </a:ext>
            </a:extLst>
          </p:cNvPr>
          <p:cNvSpPr txBox="1">
            <a:spLocks/>
          </p:cNvSpPr>
          <p:nvPr/>
        </p:nvSpPr>
        <p:spPr>
          <a:xfrm>
            <a:off x="5708416" y="127639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61"/>
            <a:ext cx="5123424" cy="68352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FFE5A65-9591-455A-9FBF-679852305751}"/>
              </a:ext>
            </a:extLst>
          </p:cNvPr>
          <p:cNvSpPr txBox="1">
            <a:spLocks/>
          </p:cNvSpPr>
          <p:nvPr/>
        </p:nvSpPr>
        <p:spPr>
          <a:xfrm>
            <a:off x="10421655" y="-11360"/>
            <a:ext cx="1770344" cy="8313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THINK!</a:t>
            </a:r>
            <a:r>
              <a:rPr lang="hr-HR" sz="2000" b="1" dirty="0"/>
              <a:t>  </a:t>
            </a:r>
            <a:r>
              <a:rPr lang="en-US" sz="2000" b="1" dirty="0"/>
              <a:t>What can you do and learn at</a:t>
            </a:r>
            <a:r>
              <a:rPr lang="hr-HR" sz="2000" b="1" dirty="0"/>
              <a:t> </a:t>
            </a:r>
            <a:r>
              <a:rPr lang="en-US" sz="2000" b="1" dirty="0"/>
              <a:t>these places?</a:t>
            </a:r>
            <a:r>
              <a:rPr lang="hr-HR" sz="2000" b="1" dirty="0"/>
              <a:t> </a:t>
            </a:r>
            <a:r>
              <a:rPr lang="en-US" sz="2000" b="1" dirty="0"/>
              <a:t>Use the words below to help you.</a:t>
            </a:r>
            <a:br>
              <a:rPr lang="hr-HR" sz="2000" b="1" dirty="0"/>
            </a:br>
            <a:r>
              <a:rPr lang="hr-HR" sz="2000" i="1" dirty="0"/>
              <a:t>Što se na tim mjestima može raditi i naučiti? Sastavi popis stvari koje se mogu raditi i naučiti na svakom od šest mjesta navedenih u 1. zadatku.</a:t>
            </a:r>
          </a:p>
          <a:p>
            <a:pPr marL="0" indent="0">
              <a:buNone/>
            </a:pPr>
            <a:r>
              <a:rPr lang="hr-HR" sz="2000" i="1" dirty="0"/>
              <a:t>Naučeno možeš uvježbati na: </a:t>
            </a:r>
            <a:r>
              <a:rPr lang="hr-HR" sz="2000" i="1" dirty="0">
                <a:hlinkClick r:id="rId3"/>
              </a:rPr>
              <a:t>https://wordwall.net/play/930/924/622</a:t>
            </a:r>
            <a:endParaRPr lang="hr-HR" sz="2000" i="1" dirty="0"/>
          </a:p>
          <a:p>
            <a:pPr marL="0" indent="0">
              <a:buNone/>
            </a:pPr>
            <a:endParaRPr lang="hr-HR" sz="2000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383267C-31EE-49BC-9157-E2FB5AB320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60" y="-11361"/>
            <a:ext cx="5532605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15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" y="14726"/>
            <a:ext cx="5114243" cy="68325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17333" y="977030"/>
            <a:ext cx="7074665" cy="7526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you’re going on a field trip with your class.</a:t>
            </a:r>
            <a:r>
              <a:rPr lang="hr-HR" sz="2000" b="1" dirty="0"/>
              <a:t> </a:t>
            </a:r>
            <a:r>
              <a:rPr lang="en-US" sz="2000" b="1" dirty="0"/>
              <a:t>In groups, discuss the places.</a:t>
            </a:r>
            <a:r>
              <a:rPr lang="hr-HR" sz="2000" b="1" dirty="0"/>
              <a:t> </a:t>
            </a:r>
            <a:r>
              <a:rPr lang="en-US" sz="2000" b="1" dirty="0"/>
              <a:t>Make lists of reasons why one place is better than the others.</a:t>
            </a:r>
            <a:br>
              <a:rPr lang="hr-HR" sz="2000" b="1" dirty="0"/>
            </a:br>
            <a:r>
              <a:rPr lang="hr-HR" sz="2000" i="1" dirty="0"/>
              <a:t>Zamisli da ideš na izlet sa svojim razredom. Nazovi nekoliko svojih prijatelja iz razreda i razgovaraj s njima o mjestima na koje biste željeli otići. Sastavite zajednički popis razloga zašto ne neko mjesto bolje od ostalih.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61" y="3122229"/>
            <a:ext cx="9287509" cy="11241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4794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" y="11361"/>
            <a:ext cx="5109690" cy="68352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FFE5A65-9591-455A-9FBF-679852305751}"/>
              </a:ext>
            </a:extLst>
          </p:cNvPr>
          <p:cNvSpPr txBox="1">
            <a:spLocks/>
          </p:cNvSpPr>
          <p:nvPr/>
        </p:nvSpPr>
        <p:spPr>
          <a:xfrm>
            <a:off x="8316047" y="1432534"/>
            <a:ext cx="3875951" cy="6869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Tia decided to plan a field trip for her class.</a:t>
            </a:r>
            <a:r>
              <a:rPr lang="hr-HR" sz="2000" b="1" dirty="0"/>
              <a:t> </a:t>
            </a:r>
            <a:r>
              <a:rPr lang="en-US" sz="2000" b="1" dirty="0"/>
              <a:t>She’s going to present it to her teacher and classmates tomorrow.</a:t>
            </a:r>
            <a:r>
              <a:rPr lang="hr-HR" sz="2000" b="1" dirty="0"/>
              <a:t> </a:t>
            </a:r>
            <a:r>
              <a:rPr lang="en-US" sz="2000" b="1" dirty="0"/>
              <a:t>Read Tia’s plan. Do you like it? Why?</a:t>
            </a:r>
            <a:br>
              <a:rPr lang="hr-HR" sz="2000" b="1" dirty="0"/>
            </a:br>
            <a:r>
              <a:rPr lang="hr-HR" sz="2000" i="1" dirty="0" err="1"/>
              <a:t>Tia</a:t>
            </a:r>
            <a:r>
              <a:rPr lang="hr-HR" sz="2000" i="1" dirty="0"/>
              <a:t> je odlučila isplanirati izlet za svoj razred. Predstavit će taj plan svom učitelju i razredu sutra. Pročitaj njezin plan. Sviđa li ti se? Zašto?</a:t>
            </a:r>
          </a:p>
          <a:p>
            <a:pPr marL="0" indent="0">
              <a:buNone/>
            </a:pPr>
            <a:r>
              <a:rPr lang="en-US" sz="2000" b="1" dirty="0"/>
              <a:t>There are 5 sentences missing from Tia’s plan. Read the text again and put the letters of the missing</a:t>
            </a:r>
            <a:r>
              <a:rPr lang="hr-HR" sz="2000" b="1" dirty="0"/>
              <a:t> </a:t>
            </a:r>
            <a:r>
              <a:rPr lang="en-US" sz="2000" b="1" dirty="0"/>
              <a:t>sentences on the correct lines.</a:t>
            </a:r>
            <a:br>
              <a:rPr lang="hr-HR" sz="2000" b="1" dirty="0"/>
            </a:br>
            <a:r>
              <a:rPr lang="hr-HR" sz="2000" i="1" dirty="0"/>
              <a:t>Pet rečenica u tom planu nedostaje. Pročitaj tekst još jednom i uvrsti rečenice na ispravno mjesto u tekstu.</a:t>
            </a:r>
            <a:endParaRPr lang="hr-HR" sz="2000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383267C-31EE-49BC-9157-E2FB5AB32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42" y="-11360"/>
            <a:ext cx="7876431" cy="68693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DFCE488-63DC-43B3-8361-9B8357B9C7CD}"/>
              </a:ext>
            </a:extLst>
          </p:cNvPr>
          <p:cNvSpPr txBox="1">
            <a:spLocks/>
          </p:cNvSpPr>
          <p:nvPr/>
        </p:nvSpPr>
        <p:spPr>
          <a:xfrm>
            <a:off x="2736306" y="1565652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969453B-FE72-461B-9C20-2A6E16BFA8B2}"/>
              </a:ext>
            </a:extLst>
          </p:cNvPr>
          <p:cNvSpPr txBox="1">
            <a:spLocks/>
          </p:cNvSpPr>
          <p:nvPr/>
        </p:nvSpPr>
        <p:spPr>
          <a:xfrm>
            <a:off x="3541418" y="2530155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CF0545B-D2B7-4191-8260-E772C79FDEF6}"/>
              </a:ext>
            </a:extLst>
          </p:cNvPr>
          <p:cNvSpPr txBox="1">
            <a:spLocks/>
          </p:cNvSpPr>
          <p:nvPr/>
        </p:nvSpPr>
        <p:spPr>
          <a:xfrm>
            <a:off x="5582191" y="2760911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F222B4D-E2A6-4578-B9E6-7C0FC787C512}"/>
              </a:ext>
            </a:extLst>
          </p:cNvPr>
          <p:cNvSpPr txBox="1">
            <a:spLocks/>
          </p:cNvSpPr>
          <p:nvPr/>
        </p:nvSpPr>
        <p:spPr>
          <a:xfrm>
            <a:off x="5156951" y="2991668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6216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" y="11361"/>
            <a:ext cx="5109690" cy="68352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FFE5A65-9591-455A-9FBF-679852305751}"/>
              </a:ext>
            </a:extLst>
          </p:cNvPr>
          <p:cNvSpPr txBox="1">
            <a:spLocks/>
          </p:cNvSpPr>
          <p:nvPr/>
        </p:nvSpPr>
        <p:spPr>
          <a:xfrm>
            <a:off x="8316047" y="764088"/>
            <a:ext cx="3875951" cy="7537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Tia’s class going to visit?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će </a:t>
            </a:r>
            <a:r>
              <a:rPr lang="hr-HR" sz="2000" i="1" dirty="0" err="1"/>
              <a:t>Tijin</a:t>
            </a:r>
            <a:r>
              <a:rPr lang="hr-HR" sz="2000" i="1" dirty="0"/>
              <a:t> razred posjetiti?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are they going to take a ferry? </a:t>
            </a:r>
            <a:r>
              <a:rPr lang="hr-HR" sz="2000" i="1" dirty="0"/>
              <a:t>Gdje će ići na trajekt?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is Dr Stingray</a:t>
            </a:r>
            <a:r>
              <a:rPr lang="hr-HR" sz="2000" b="1" dirty="0"/>
              <a:t> </a:t>
            </a:r>
            <a:r>
              <a:rPr lang="en-US" sz="2000" b="1" dirty="0"/>
              <a:t>going to help them on the trip? </a:t>
            </a:r>
            <a:r>
              <a:rPr lang="hr-HR" sz="2000" i="1" dirty="0"/>
              <a:t>Kako će im doktor </a:t>
            </a:r>
            <a:r>
              <a:rPr lang="hr-HR" sz="2000" i="1" dirty="0" err="1"/>
              <a:t>Stingray</a:t>
            </a:r>
            <a:r>
              <a:rPr lang="hr-HR" sz="2000" i="1" dirty="0"/>
              <a:t> pomoći na putu?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are they</a:t>
            </a:r>
            <a:r>
              <a:rPr lang="hr-HR" sz="2000" b="1" dirty="0"/>
              <a:t> </a:t>
            </a:r>
            <a:r>
              <a:rPr lang="en-US" sz="2000" b="1" dirty="0"/>
              <a:t>going to have lunch? </a:t>
            </a:r>
            <a:r>
              <a:rPr lang="hr-HR" sz="2000" i="1" dirty="0"/>
              <a:t>Gdje će ručati?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they do in free</a:t>
            </a:r>
            <a:r>
              <a:rPr lang="hr-HR" sz="2000" b="1" dirty="0"/>
              <a:t> </a:t>
            </a:r>
            <a:r>
              <a:rPr lang="en-US" sz="2000" b="1" dirty="0"/>
              <a:t>time? </a:t>
            </a:r>
            <a:br>
              <a:rPr lang="hr-HR" sz="2000" b="1" dirty="0"/>
            </a:br>
            <a:r>
              <a:rPr lang="hr-HR" sz="2000" i="1" dirty="0"/>
              <a:t>Što mogu raditi u slobodno vrijeme?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is it important to know if children have</a:t>
            </a:r>
            <a:r>
              <a:rPr lang="hr-HR" sz="2000" b="1" dirty="0"/>
              <a:t> </a:t>
            </a:r>
            <a:r>
              <a:rPr lang="en-US" sz="2000" b="1" dirty="0"/>
              <a:t>some allergies?</a:t>
            </a:r>
            <a:br>
              <a:rPr lang="hr-HR" sz="2000" b="1" dirty="0"/>
            </a:br>
            <a:r>
              <a:rPr lang="hr-HR" sz="2000" i="1" dirty="0"/>
              <a:t>Zašto je bitno znati je li netko od djece alergičan?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383267C-31EE-49BC-9157-E2FB5AB32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42" y="-11360"/>
            <a:ext cx="7876431" cy="68693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DFCE488-63DC-43B3-8361-9B8357B9C7CD}"/>
              </a:ext>
            </a:extLst>
          </p:cNvPr>
          <p:cNvSpPr txBox="1">
            <a:spLocks/>
          </p:cNvSpPr>
          <p:nvPr/>
        </p:nvSpPr>
        <p:spPr>
          <a:xfrm>
            <a:off x="2736306" y="1565652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969453B-FE72-461B-9C20-2A6E16BFA8B2}"/>
              </a:ext>
            </a:extLst>
          </p:cNvPr>
          <p:cNvSpPr txBox="1">
            <a:spLocks/>
          </p:cNvSpPr>
          <p:nvPr/>
        </p:nvSpPr>
        <p:spPr>
          <a:xfrm>
            <a:off x="3541418" y="2530155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CF0545B-D2B7-4191-8260-E772C79FDEF6}"/>
              </a:ext>
            </a:extLst>
          </p:cNvPr>
          <p:cNvSpPr txBox="1">
            <a:spLocks/>
          </p:cNvSpPr>
          <p:nvPr/>
        </p:nvSpPr>
        <p:spPr>
          <a:xfrm>
            <a:off x="5582191" y="2760911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F222B4D-E2A6-4578-B9E6-7C0FC787C512}"/>
              </a:ext>
            </a:extLst>
          </p:cNvPr>
          <p:cNvSpPr txBox="1">
            <a:spLocks/>
          </p:cNvSpPr>
          <p:nvPr/>
        </p:nvSpPr>
        <p:spPr>
          <a:xfrm>
            <a:off x="5156951" y="2991668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33474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" y="-18000"/>
            <a:ext cx="5127155" cy="68662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5670" y="51553"/>
            <a:ext cx="7056330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601249"/>
            <a:ext cx="7639048" cy="49373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016782" y="1991637"/>
            <a:ext cx="3981089" cy="3546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Go to your textbook and read Tia’s plan again. Then fill out this form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Pogledaj tekst u udžbeniku i nadopuni informacijama koje nedostaju.</a:t>
            </a: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7F00257-8AB5-42CE-AF1C-28F93BDA2AE7}"/>
              </a:ext>
            </a:extLst>
          </p:cNvPr>
          <p:cNvSpPr txBox="1">
            <a:spLocks/>
          </p:cNvSpPr>
          <p:nvPr/>
        </p:nvSpPr>
        <p:spPr>
          <a:xfrm>
            <a:off x="2242160" y="1319434"/>
            <a:ext cx="48726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Seaspace</a:t>
            </a:r>
            <a:r>
              <a:rPr lang="hr-HR" sz="2400" i="1" dirty="0">
                <a:solidFill>
                  <a:srgbClr val="FF0000"/>
                </a:solidFill>
              </a:rPr>
              <a:t> Park </a:t>
            </a:r>
            <a:r>
              <a:rPr lang="hr-HR" sz="2400" i="1" dirty="0" err="1">
                <a:solidFill>
                  <a:srgbClr val="FF0000"/>
                </a:solidFill>
              </a:rPr>
              <a:t>and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Laboratory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7CD2C9D-9C58-4BAE-A0DD-3896ACD8AC2A}"/>
              </a:ext>
            </a:extLst>
          </p:cNvPr>
          <p:cNvSpPr txBox="1">
            <a:spLocks/>
          </p:cNvSpPr>
          <p:nvPr/>
        </p:nvSpPr>
        <p:spPr>
          <a:xfrm>
            <a:off x="2242159" y="1688573"/>
            <a:ext cx="3557391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in front of the school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67891BC-670D-4DB5-9FEA-FB297780F714}"/>
              </a:ext>
            </a:extLst>
          </p:cNvPr>
          <p:cNvSpPr txBox="1">
            <a:spLocks/>
          </p:cNvSpPr>
          <p:nvPr/>
        </p:nvSpPr>
        <p:spPr>
          <a:xfrm>
            <a:off x="3202592" y="2049452"/>
            <a:ext cx="16722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C0E1394-0E4A-4F9B-BF8B-90230E82934F}"/>
              </a:ext>
            </a:extLst>
          </p:cNvPr>
          <p:cNvSpPr txBox="1">
            <a:spLocks/>
          </p:cNvSpPr>
          <p:nvPr/>
        </p:nvSpPr>
        <p:spPr>
          <a:xfrm>
            <a:off x="4485170" y="2049452"/>
            <a:ext cx="16722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ferry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6797B62-D081-46A1-B8E1-2566FE3D6C79}"/>
              </a:ext>
            </a:extLst>
          </p:cNvPr>
          <p:cNvSpPr txBox="1">
            <a:spLocks/>
          </p:cNvSpPr>
          <p:nvPr/>
        </p:nvSpPr>
        <p:spPr>
          <a:xfrm>
            <a:off x="1467738" y="3083522"/>
            <a:ext cx="3017432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tour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of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laboratory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59ACFA4-F43C-4B25-B3DA-0196A911B65A}"/>
              </a:ext>
            </a:extLst>
          </p:cNvPr>
          <p:cNvSpPr txBox="1">
            <a:spLocks/>
          </p:cNvSpPr>
          <p:nvPr/>
        </p:nvSpPr>
        <p:spPr>
          <a:xfrm rot="21075657">
            <a:off x="2411524" y="3814646"/>
            <a:ext cx="170560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12.00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E2C4C3A-132A-458A-A23A-3215AF4710D3}"/>
              </a:ext>
            </a:extLst>
          </p:cNvPr>
          <p:cNvSpPr txBox="1">
            <a:spLocks/>
          </p:cNvSpPr>
          <p:nvPr/>
        </p:nvSpPr>
        <p:spPr>
          <a:xfrm>
            <a:off x="3068747" y="3951753"/>
            <a:ext cx="16722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1.30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BB8D1A3-5B4C-4C1C-8224-BECE61AC4BD9}"/>
              </a:ext>
            </a:extLst>
          </p:cNvPr>
          <p:cNvSpPr txBox="1">
            <a:spLocks/>
          </p:cNvSpPr>
          <p:nvPr/>
        </p:nvSpPr>
        <p:spPr>
          <a:xfrm>
            <a:off x="1016697" y="4620892"/>
            <a:ext cx="16722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BA20E97-3370-4C58-80C3-83C3DA3CF5CE}"/>
              </a:ext>
            </a:extLst>
          </p:cNvPr>
          <p:cNvSpPr txBox="1">
            <a:spLocks/>
          </p:cNvSpPr>
          <p:nvPr/>
        </p:nvSpPr>
        <p:spPr>
          <a:xfrm>
            <a:off x="1737986" y="4620891"/>
            <a:ext cx="16722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9B6976A-C342-446A-B5DA-C646AB94A757}"/>
              </a:ext>
            </a:extLst>
          </p:cNvPr>
          <p:cNvSpPr txBox="1">
            <a:spLocks/>
          </p:cNvSpPr>
          <p:nvPr/>
        </p:nvSpPr>
        <p:spPr>
          <a:xfrm>
            <a:off x="1737986" y="4992729"/>
            <a:ext cx="1672224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7FC425D3-073C-46FB-91C7-13C0FF3386EF}"/>
              </a:ext>
            </a:extLst>
          </p:cNvPr>
          <p:cNvSpPr/>
          <p:nvPr/>
        </p:nvSpPr>
        <p:spPr>
          <a:xfrm>
            <a:off x="5135670" y="5945902"/>
            <a:ext cx="70458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</a:rPr>
              <a:t>Zapiši tri mjesta na koja bi želio otići te dodaj što se na kojem od tih mjesta može vidjeti i naučiti.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402089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" y="11361"/>
            <a:ext cx="5105211" cy="68352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FFE5A65-9591-455A-9FBF-679852305751}"/>
              </a:ext>
            </a:extLst>
          </p:cNvPr>
          <p:cNvSpPr txBox="1">
            <a:spLocks/>
          </p:cNvSpPr>
          <p:nvPr/>
        </p:nvSpPr>
        <p:spPr>
          <a:xfrm>
            <a:off x="10283868" y="1432534"/>
            <a:ext cx="1908130" cy="6869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words into the correct</a:t>
            </a:r>
            <a:r>
              <a:rPr lang="hr-HR" sz="2000" b="1" dirty="0"/>
              <a:t> </a:t>
            </a:r>
            <a:r>
              <a:rPr lang="en-US" sz="2000" b="1" dirty="0"/>
              <a:t>order to make questions.</a:t>
            </a:r>
            <a:br>
              <a:rPr lang="hr-HR" sz="2000" b="1" dirty="0"/>
            </a:br>
            <a:r>
              <a:rPr lang="hr-HR" sz="2000" i="1" dirty="0"/>
              <a:t>Složi riječi pravilnim redoslijedom kako bi dobio pitanja.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383267C-31EE-49BC-9157-E2FB5AB32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94" y="0"/>
            <a:ext cx="9884191" cy="68693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84A6A75-4768-410D-B1A6-B1EF1D0A6D65}"/>
              </a:ext>
            </a:extLst>
          </p:cNvPr>
          <p:cNvSpPr txBox="1">
            <a:spLocks/>
          </p:cNvSpPr>
          <p:nvPr/>
        </p:nvSpPr>
        <p:spPr>
          <a:xfrm>
            <a:off x="904066" y="2557429"/>
            <a:ext cx="9079178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Who are they going to meet?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258D298-3D1D-48B4-B5A6-D8C140FEC780}"/>
              </a:ext>
            </a:extLst>
          </p:cNvPr>
          <p:cNvSpPr txBox="1">
            <a:spLocks/>
          </p:cNvSpPr>
          <p:nvPr/>
        </p:nvSpPr>
        <p:spPr>
          <a:xfrm>
            <a:off x="904066" y="3716607"/>
            <a:ext cx="9079178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What are they going to do there?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4F9A9B9-69D6-422D-8B0E-687E63D8DE39}"/>
              </a:ext>
            </a:extLst>
          </p:cNvPr>
          <p:cNvSpPr txBox="1">
            <a:spLocks/>
          </p:cNvSpPr>
          <p:nvPr/>
        </p:nvSpPr>
        <p:spPr>
          <a:xfrm>
            <a:off x="904066" y="4875785"/>
            <a:ext cx="9079178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Are they going to have any free time?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88C9BD2-B203-4A55-981F-FF157CB24FED}"/>
              </a:ext>
            </a:extLst>
          </p:cNvPr>
          <p:cNvSpPr txBox="1">
            <a:spLocks/>
          </p:cNvSpPr>
          <p:nvPr/>
        </p:nvSpPr>
        <p:spPr>
          <a:xfrm>
            <a:off x="904066" y="6072541"/>
            <a:ext cx="9079178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When are they going to be back home?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4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89…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" y="14726"/>
            <a:ext cx="5114243" cy="68325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17333" y="739036"/>
            <a:ext cx="7074665" cy="7764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a pair. Pick one of the other destinations and think up a plan. Make notes.</a:t>
            </a:r>
            <a:br>
              <a:rPr lang="hr-HR" sz="2000" b="1" dirty="0"/>
            </a:br>
            <a:r>
              <a:rPr lang="hr-HR" sz="2000" i="1" dirty="0"/>
              <a:t>Kontaktiraj nekog od svojih prijatelja iz razreda i zajedno zapišite ukupno šest stvari koje planirate vidjeti/raditi prijepodne i poslijepodne (pritom se koristi glagolskim vremenom </a:t>
            </a:r>
            <a:r>
              <a:rPr lang="hr-HR" sz="2000" i="1" dirty="0" err="1"/>
              <a:t>going</a:t>
            </a:r>
            <a:r>
              <a:rPr lang="hr-HR" sz="2000" i="1" dirty="0"/>
              <a:t> to future).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06" y="2570595"/>
            <a:ext cx="10047274" cy="23464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EDB079A8-929D-4EC0-B0F1-CBF84F6C5EA2}"/>
              </a:ext>
            </a:extLst>
          </p:cNvPr>
          <p:cNvSpPr/>
          <p:nvPr/>
        </p:nvSpPr>
        <p:spPr>
          <a:xfrm>
            <a:off x="5117333" y="5611132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</a:rPr>
              <a:t>Koja ste sve odredišta posjetili sa svojim razredom? </a:t>
            </a:r>
          </a:p>
          <a:p>
            <a:r>
              <a:rPr lang="hr-HR" sz="2000" i="1" dirty="0">
                <a:solidFill>
                  <a:srgbClr val="000000"/>
                </a:solidFill>
              </a:rPr>
              <a:t>Što znate o Brijunima, Puli, </a:t>
            </a:r>
            <a:r>
              <a:rPr lang="hr-HR" sz="2000" i="1" dirty="0" err="1">
                <a:solidFill>
                  <a:srgbClr val="000000"/>
                </a:solidFill>
              </a:rPr>
              <a:t>Kutarevu</a:t>
            </a:r>
            <a:r>
              <a:rPr lang="hr-HR" sz="2000" i="1" dirty="0">
                <a:solidFill>
                  <a:srgbClr val="000000"/>
                </a:solidFill>
              </a:rPr>
              <a:t>, Smiljanu, Krapini, Slavoniji, Kopačkom ritu?</a:t>
            </a:r>
          </a:p>
        </p:txBody>
      </p:sp>
    </p:spTree>
    <p:extLst>
      <p:ext uri="{BB962C8B-B14F-4D97-AF65-F5344CB8AC3E}">
        <p14:creationId xmlns:p14="http://schemas.microsoft.com/office/powerpoint/2010/main" val="360211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</TotalTime>
  <Words>392</Words>
  <Application>Microsoft Office PowerPoint</Application>
  <PresentationFormat>Široki zaslon</PresentationFormat>
  <Paragraphs>73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7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246</cp:revision>
  <dcterms:created xsi:type="dcterms:W3CDTF">2020-09-15T16:13:04Z</dcterms:created>
  <dcterms:modified xsi:type="dcterms:W3CDTF">2021-04-08T06:22:39Z</dcterms:modified>
</cp:coreProperties>
</file>